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317" r:id="rId3"/>
    <p:sldId id="316" r:id="rId4"/>
    <p:sldId id="257" r:id="rId5"/>
    <p:sldId id="258" r:id="rId6"/>
    <p:sldId id="305" r:id="rId7"/>
    <p:sldId id="307" r:id="rId8"/>
    <p:sldId id="308" r:id="rId9"/>
    <p:sldId id="309" r:id="rId10"/>
    <p:sldId id="310" r:id="rId11"/>
    <p:sldId id="311" r:id="rId12"/>
    <p:sldId id="303" r:id="rId13"/>
    <p:sldId id="304" r:id="rId14"/>
    <p:sldId id="261" r:id="rId15"/>
    <p:sldId id="312" r:id="rId16"/>
    <p:sldId id="313" r:id="rId17"/>
    <p:sldId id="314" r:id="rId18"/>
    <p:sldId id="318" r:id="rId19"/>
    <p:sldId id="319" r:id="rId20"/>
    <p:sldId id="320" r:id="rId21"/>
    <p:sldId id="321" r:id="rId22"/>
    <p:sldId id="315" r:id="rId23"/>
    <p:sldId id="363" r:id="rId24"/>
    <p:sldId id="323" r:id="rId25"/>
    <p:sldId id="325" r:id="rId26"/>
    <p:sldId id="327" r:id="rId27"/>
    <p:sldId id="329" r:id="rId28"/>
    <p:sldId id="330" r:id="rId29"/>
    <p:sldId id="331" r:id="rId30"/>
    <p:sldId id="332" r:id="rId31"/>
    <p:sldId id="333" r:id="rId32"/>
    <p:sldId id="342" r:id="rId33"/>
    <p:sldId id="343" r:id="rId34"/>
    <p:sldId id="344" r:id="rId35"/>
    <p:sldId id="345" r:id="rId36"/>
    <p:sldId id="346" r:id="rId37"/>
    <p:sldId id="347" r:id="rId38"/>
    <p:sldId id="348" r:id="rId39"/>
    <p:sldId id="349" r:id="rId40"/>
    <p:sldId id="350" r:id="rId41"/>
    <p:sldId id="351" r:id="rId42"/>
    <p:sldId id="352" r:id="rId43"/>
    <p:sldId id="353" r:id="rId44"/>
    <p:sldId id="30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0" autoAdjust="0"/>
    <p:restoredTop sz="94660"/>
  </p:normalViewPr>
  <p:slideViewPr>
    <p:cSldViewPr snapToGrid="0">
      <p:cViewPr varScale="1">
        <p:scale>
          <a:sx n="61" d="100"/>
          <a:sy n="61" d="100"/>
        </p:scale>
        <p:origin x="30"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34B6A1-EB56-264F-8650-CFD298B5CABB}" type="doc">
      <dgm:prSet loTypeId="urn:microsoft.com/office/officeart/2005/8/layout/pyramid2" loCatId="" qsTypeId="urn:microsoft.com/office/officeart/2005/8/quickstyle/simple4" qsCatId="simple" csTypeId="urn:microsoft.com/office/officeart/2005/8/colors/accent1_2" csCatId="accent1" phldr="1"/>
      <dgm:spPr/>
    </dgm:pt>
    <dgm:pt modelId="{D631DCF1-1E2F-2645-8037-7A295DC91E0A}">
      <dgm:prSet phldrT="[Text]"/>
      <dgm:spPr/>
      <dgm:t>
        <a:bodyPr/>
        <a:lstStyle/>
        <a:p>
          <a:r>
            <a:rPr lang="en-US" dirty="0">
              <a:latin typeface="Times New Roman" panose="02020603050405020304" pitchFamily="18" charset="0"/>
              <a:cs typeface="Times New Roman" panose="02020603050405020304" pitchFamily="18" charset="0"/>
            </a:rPr>
            <a:t>What</a:t>
          </a:r>
        </a:p>
      </dgm:t>
    </dgm:pt>
    <dgm:pt modelId="{092C55AB-168B-FE40-990F-346346784E7C}" type="parTrans" cxnId="{B0935819-7CB4-1745-B66E-49790E47378E}">
      <dgm:prSet/>
      <dgm:spPr/>
      <dgm:t>
        <a:bodyPr/>
        <a:lstStyle/>
        <a:p>
          <a:endParaRPr lang="en-US"/>
        </a:p>
      </dgm:t>
    </dgm:pt>
    <dgm:pt modelId="{0E11159A-91B4-1A41-AAB7-D15B4ED38F0C}" type="sibTrans" cxnId="{B0935819-7CB4-1745-B66E-49790E47378E}">
      <dgm:prSet/>
      <dgm:spPr/>
      <dgm:t>
        <a:bodyPr/>
        <a:lstStyle/>
        <a:p>
          <a:endParaRPr lang="en-US"/>
        </a:p>
      </dgm:t>
    </dgm:pt>
    <dgm:pt modelId="{BE909477-E5F0-F840-AB82-5A9D12134220}">
      <dgm:prSet phldrT="[Text]"/>
      <dgm:spPr/>
      <dgm:t>
        <a:bodyPr/>
        <a:lstStyle/>
        <a:p>
          <a:r>
            <a:rPr lang="en-US" dirty="0">
              <a:latin typeface="Times New Roman" panose="02020603050405020304" pitchFamily="18" charset="0"/>
              <a:cs typeface="Times New Roman" panose="02020603050405020304" pitchFamily="18" charset="0"/>
            </a:rPr>
            <a:t>Who</a:t>
          </a:r>
        </a:p>
      </dgm:t>
    </dgm:pt>
    <dgm:pt modelId="{6E923047-A0A3-DE49-95FF-000A44F9A9C9}" type="parTrans" cxnId="{FAEFC888-1644-3745-956E-FD55DE061EBE}">
      <dgm:prSet/>
      <dgm:spPr/>
      <dgm:t>
        <a:bodyPr/>
        <a:lstStyle/>
        <a:p>
          <a:endParaRPr lang="en-US"/>
        </a:p>
      </dgm:t>
    </dgm:pt>
    <dgm:pt modelId="{E1BE2215-DD42-734D-A009-633637F80FBC}" type="sibTrans" cxnId="{FAEFC888-1644-3745-956E-FD55DE061EBE}">
      <dgm:prSet/>
      <dgm:spPr/>
      <dgm:t>
        <a:bodyPr/>
        <a:lstStyle/>
        <a:p>
          <a:endParaRPr lang="en-US"/>
        </a:p>
      </dgm:t>
    </dgm:pt>
    <dgm:pt modelId="{B51CA419-27F0-0043-AD35-11D1F45ED886}">
      <dgm:prSet phldrT="[Text]"/>
      <dgm:spPr/>
      <dgm:t>
        <a:bodyPr/>
        <a:lstStyle/>
        <a:p>
          <a:r>
            <a:rPr lang="en-US" dirty="0">
              <a:latin typeface="Times New Roman" panose="02020603050405020304" pitchFamily="18" charset="0"/>
              <a:cs typeface="Times New Roman" panose="02020603050405020304" pitchFamily="18" charset="0"/>
            </a:rPr>
            <a:t>Where</a:t>
          </a:r>
        </a:p>
      </dgm:t>
    </dgm:pt>
    <dgm:pt modelId="{ADCA8B58-A955-9349-A37E-77866C9D4776}" type="parTrans" cxnId="{A0E4C31B-62D1-9043-99E2-4106D6F49DF9}">
      <dgm:prSet/>
      <dgm:spPr/>
      <dgm:t>
        <a:bodyPr/>
        <a:lstStyle/>
        <a:p>
          <a:endParaRPr lang="en-US"/>
        </a:p>
      </dgm:t>
    </dgm:pt>
    <dgm:pt modelId="{579F1B52-C90D-3046-A98C-AC78BEFCA283}" type="sibTrans" cxnId="{A0E4C31B-62D1-9043-99E2-4106D6F49DF9}">
      <dgm:prSet/>
      <dgm:spPr/>
      <dgm:t>
        <a:bodyPr/>
        <a:lstStyle/>
        <a:p>
          <a:endParaRPr lang="en-US"/>
        </a:p>
      </dgm:t>
    </dgm:pt>
    <dgm:pt modelId="{B0BFB242-C7AE-4E4F-A2ED-58C722C1AF15}">
      <dgm:prSet phldrT="[Text]"/>
      <dgm:spPr/>
      <dgm:t>
        <a:bodyPr/>
        <a:lstStyle/>
        <a:p>
          <a:r>
            <a:rPr lang="en-US" dirty="0">
              <a:latin typeface="Times New Roman" panose="02020603050405020304" pitchFamily="18" charset="0"/>
              <a:cs typeface="Times New Roman" panose="02020603050405020304" pitchFamily="18" charset="0"/>
            </a:rPr>
            <a:t>When</a:t>
          </a:r>
        </a:p>
      </dgm:t>
    </dgm:pt>
    <dgm:pt modelId="{8D61367F-F8FC-B24B-B87E-4C6364FC91A1}" type="parTrans" cxnId="{231AF715-3D79-1349-9F93-84717BA52820}">
      <dgm:prSet/>
      <dgm:spPr/>
      <dgm:t>
        <a:bodyPr/>
        <a:lstStyle/>
        <a:p>
          <a:endParaRPr lang="en-US"/>
        </a:p>
      </dgm:t>
    </dgm:pt>
    <dgm:pt modelId="{4C5B03B6-A1AD-274B-A90B-BEB4801E5664}" type="sibTrans" cxnId="{231AF715-3D79-1349-9F93-84717BA52820}">
      <dgm:prSet/>
      <dgm:spPr/>
      <dgm:t>
        <a:bodyPr/>
        <a:lstStyle/>
        <a:p>
          <a:endParaRPr lang="en-US"/>
        </a:p>
      </dgm:t>
    </dgm:pt>
    <dgm:pt modelId="{8F3901C7-A3B5-7049-99C2-5C1B4A5DBCBA}">
      <dgm:prSet phldrT="[Text]"/>
      <dgm:spPr/>
      <dgm:t>
        <a:bodyPr/>
        <a:lstStyle/>
        <a:p>
          <a:r>
            <a:rPr lang="en-US" dirty="0">
              <a:latin typeface="Times New Roman" panose="02020603050405020304" pitchFamily="18" charset="0"/>
              <a:cs typeface="Times New Roman" panose="02020603050405020304" pitchFamily="18" charset="0"/>
            </a:rPr>
            <a:t>Why</a:t>
          </a:r>
        </a:p>
      </dgm:t>
    </dgm:pt>
    <dgm:pt modelId="{11A97014-27E7-584A-A294-2DF95056DD7E}" type="parTrans" cxnId="{73271B88-62A7-DD42-B7C4-5C31603B635C}">
      <dgm:prSet/>
      <dgm:spPr/>
      <dgm:t>
        <a:bodyPr/>
        <a:lstStyle/>
        <a:p>
          <a:endParaRPr lang="en-US"/>
        </a:p>
      </dgm:t>
    </dgm:pt>
    <dgm:pt modelId="{4B3DEEBC-906C-1242-8C94-E45ADED99D1F}" type="sibTrans" cxnId="{73271B88-62A7-DD42-B7C4-5C31603B635C}">
      <dgm:prSet/>
      <dgm:spPr/>
      <dgm:t>
        <a:bodyPr/>
        <a:lstStyle/>
        <a:p>
          <a:endParaRPr lang="en-US"/>
        </a:p>
      </dgm:t>
    </dgm:pt>
    <dgm:pt modelId="{4800D70A-3905-4D46-A273-565C662A16DB}">
      <dgm:prSet phldrT="[Text]"/>
      <dgm:spPr/>
      <dgm:t>
        <a:bodyPr/>
        <a:lstStyle/>
        <a:p>
          <a:r>
            <a:rPr lang="en-US" dirty="0">
              <a:latin typeface="Times New Roman" panose="02020603050405020304" pitchFamily="18" charset="0"/>
              <a:cs typeface="Times New Roman" panose="02020603050405020304" pitchFamily="18" charset="0"/>
            </a:rPr>
            <a:t>How</a:t>
          </a:r>
        </a:p>
      </dgm:t>
    </dgm:pt>
    <dgm:pt modelId="{F90F0D4A-BA0B-3242-800B-A6B01CDEE380}" type="parTrans" cxnId="{80078767-C193-6A46-BEB9-0C2D64383DF6}">
      <dgm:prSet/>
      <dgm:spPr/>
      <dgm:t>
        <a:bodyPr/>
        <a:lstStyle/>
        <a:p>
          <a:endParaRPr lang="en-US"/>
        </a:p>
      </dgm:t>
    </dgm:pt>
    <dgm:pt modelId="{276FDBDF-15C0-3640-A2D5-091C73F8E8A5}" type="sibTrans" cxnId="{80078767-C193-6A46-BEB9-0C2D64383DF6}">
      <dgm:prSet/>
      <dgm:spPr/>
      <dgm:t>
        <a:bodyPr/>
        <a:lstStyle/>
        <a:p>
          <a:endParaRPr lang="en-US"/>
        </a:p>
      </dgm:t>
    </dgm:pt>
    <dgm:pt modelId="{92ACB276-C73E-5144-BD1C-9F4DF901B0DC}" type="pres">
      <dgm:prSet presAssocID="{B234B6A1-EB56-264F-8650-CFD298B5CABB}" presName="compositeShape" presStyleCnt="0">
        <dgm:presLayoutVars>
          <dgm:dir/>
          <dgm:resizeHandles/>
        </dgm:presLayoutVars>
      </dgm:prSet>
      <dgm:spPr/>
    </dgm:pt>
    <dgm:pt modelId="{811B0DC8-272C-8B42-A2FD-9C32625CBD41}" type="pres">
      <dgm:prSet presAssocID="{B234B6A1-EB56-264F-8650-CFD298B5CABB}" presName="pyramid" presStyleLbl="node1" presStyleIdx="0" presStyleCnt="1" custScaleX="165000" custLinFactNeighborX="-3133"/>
      <dgm:spPr/>
      <dgm:t>
        <a:bodyPr/>
        <a:lstStyle/>
        <a:p>
          <a:endParaRPr lang="en-US"/>
        </a:p>
      </dgm:t>
    </dgm:pt>
    <dgm:pt modelId="{8C369488-9DC4-5144-BBFE-B9CF987F02B2}" type="pres">
      <dgm:prSet presAssocID="{B234B6A1-EB56-264F-8650-CFD298B5CABB}" presName="theList" presStyleCnt="0"/>
      <dgm:spPr/>
    </dgm:pt>
    <dgm:pt modelId="{9EF437DF-BE65-FC4F-8F16-91C133FE7D6C}" type="pres">
      <dgm:prSet presAssocID="{D631DCF1-1E2F-2645-8037-7A295DC91E0A}" presName="aNode" presStyleLbl="fgAcc1" presStyleIdx="0" presStyleCnt="6" custScaleX="58528" custLinFactNeighborX="-12482" custLinFactNeighborY="-29470">
        <dgm:presLayoutVars>
          <dgm:bulletEnabled val="1"/>
        </dgm:presLayoutVars>
      </dgm:prSet>
      <dgm:spPr/>
      <dgm:t>
        <a:bodyPr/>
        <a:lstStyle/>
        <a:p>
          <a:endParaRPr lang="en-US"/>
        </a:p>
      </dgm:t>
    </dgm:pt>
    <dgm:pt modelId="{068A3AC2-A9F5-6844-9D72-EE7505BA02E0}" type="pres">
      <dgm:prSet presAssocID="{D631DCF1-1E2F-2645-8037-7A295DC91E0A}" presName="aSpace" presStyleCnt="0"/>
      <dgm:spPr/>
    </dgm:pt>
    <dgm:pt modelId="{B5954118-3B1D-0D49-828D-FA6CD1694157}" type="pres">
      <dgm:prSet presAssocID="{BE909477-E5F0-F840-AB82-5A9D12134220}" presName="aNode" presStyleLbl="fgAcc1" presStyleIdx="1" presStyleCnt="6" custScaleX="58528" custLinFactNeighborX="-12482" custLinFactNeighborY="-29470">
        <dgm:presLayoutVars>
          <dgm:bulletEnabled val="1"/>
        </dgm:presLayoutVars>
      </dgm:prSet>
      <dgm:spPr/>
      <dgm:t>
        <a:bodyPr/>
        <a:lstStyle/>
        <a:p>
          <a:endParaRPr lang="en-US"/>
        </a:p>
      </dgm:t>
    </dgm:pt>
    <dgm:pt modelId="{FE73897D-B204-4242-9C0F-7543C56710A7}" type="pres">
      <dgm:prSet presAssocID="{BE909477-E5F0-F840-AB82-5A9D12134220}" presName="aSpace" presStyleCnt="0"/>
      <dgm:spPr/>
    </dgm:pt>
    <dgm:pt modelId="{9A4EC710-FFDF-7A42-8076-5B805C044E4E}" type="pres">
      <dgm:prSet presAssocID="{B51CA419-27F0-0043-AD35-11D1F45ED886}" presName="aNode" presStyleLbl="fgAcc1" presStyleIdx="2" presStyleCnt="6" custScaleX="58528" custLinFactNeighborX="-12482" custLinFactNeighborY="-29470">
        <dgm:presLayoutVars>
          <dgm:bulletEnabled val="1"/>
        </dgm:presLayoutVars>
      </dgm:prSet>
      <dgm:spPr/>
      <dgm:t>
        <a:bodyPr/>
        <a:lstStyle/>
        <a:p>
          <a:endParaRPr lang="en-US"/>
        </a:p>
      </dgm:t>
    </dgm:pt>
    <dgm:pt modelId="{F4B87CCF-44D6-2644-BCA1-F012BF867087}" type="pres">
      <dgm:prSet presAssocID="{B51CA419-27F0-0043-AD35-11D1F45ED886}" presName="aSpace" presStyleCnt="0"/>
      <dgm:spPr/>
    </dgm:pt>
    <dgm:pt modelId="{444CC5F0-2581-F54A-BF06-AE21AEDF0CC8}" type="pres">
      <dgm:prSet presAssocID="{B0BFB242-C7AE-4E4F-A2ED-58C722C1AF15}" presName="aNode" presStyleLbl="fgAcc1" presStyleIdx="3" presStyleCnt="6" custScaleX="58528" custLinFactNeighborX="-12482" custLinFactNeighborY="-29470">
        <dgm:presLayoutVars>
          <dgm:bulletEnabled val="1"/>
        </dgm:presLayoutVars>
      </dgm:prSet>
      <dgm:spPr/>
      <dgm:t>
        <a:bodyPr/>
        <a:lstStyle/>
        <a:p>
          <a:endParaRPr lang="en-US"/>
        </a:p>
      </dgm:t>
    </dgm:pt>
    <dgm:pt modelId="{F46D8CAC-98E3-9645-819C-0C18C5EEB96A}" type="pres">
      <dgm:prSet presAssocID="{B0BFB242-C7AE-4E4F-A2ED-58C722C1AF15}" presName="aSpace" presStyleCnt="0"/>
      <dgm:spPr/>
    </dgm:pt>
    <dgm:pt modelId="{41D960CF-FE93-F544-BD44-4FA0540C91E1}" type="pres">
      <dgm:prSet presAssocID="{8F3901C7-A3B5-7049-99C2-5C1B4A5DBCBA}" presName="aNode" presStyleLbl="fgAcc1" presStyleIdx="4" presStyleCnt="6" custScaleX="58528" custLinFactNeighborX="-12482" custLinFactNeighborY="-29470">
        <dgm:presLayoutVars>
          <dgm:bulletEnabled val="1"/>
        </dgm:presLayoutVars>
      </dgm:prSet>
      <dgm:spPr/>
      <dgm:t>
        <a:bodyPr/>
        <a:lstStyle/>
        <a:p>
          <a:endParaRPr lang="en-US"/>
        </a:p>
      </dgm:t>
    </dgm:pt>
    <dgm:pt modelId="{D2272C85-5EEB-BA42-95AD-85C93217D8EC}" type="pres">
      <dgm:prSet presAssocID="{8F3901C7-A3B5-7049-99C2-5C1B4A5DBCBA}" presName="aSpace" presStyleCnt="0"/>
      <dgm:spPr/>
    </dgm:pt>
    <dgm:pt modelId="{9C0673C9-50FA-074D-A736-D5433276CC2C}" type="pres">
      <dgm:prSet presAssocID="{4800D70A-3905-4D46-A273-565C662A16DB}" presName="aNode" presStyleLbl="fgAcc1" presStyleIdx="5" presStyleCnt="6" custScaleX="58528" custLinFactNeighborX="-12482" custLinFactNeighborY="-29470">
        <dgm:presLayoutVars>
          <dgm:bulletEnabled val="1"/>
        </dgm:presLayoutVars>
      </dgm:prSet>
      <dgm:spPr/>
      <dgm:t>
        <a:bodyPr/>
        <a:lstStyle/>
        <a:p>
          <a:endParaRPr lang="en-US"/>
        </a:p>
      </dgm:t>
    </dgm:pt>
    <dgm:pt modelId="{21BE5E80-9EF4-3C46-8FF0-884F90CB0AFC}" type="pres">
      <dgm:prSet presAssocID="{4800D70A-3905-4D46-A273-565C662A16DB}" presName="aSpace" presStyleCnt="0"/>
      <dgm:spPr/>
    </dgm:pt>
  </dgm:ptLst>
  <dgm:cxnLst>
    <dgm:cxn modelId="{A0E4C31B-62D1-9043-99E2-4106D6F49DF9}" srcId="{B234B6A1-EB56-264F-8650-CFD298B5CABB}" destId="{B51CA419-27F0-0043-AD35-11D1F45ED886}" srcOrd="2" destOrd="0" parTransId="{ADCA8B58-A955-9349-A37E-77866C9D4776}" sibTransId="{579F1B52-C90D-3046-A98C-AC78BEFCA283}"/>
    <dgm:cxn modelId="{CCCC2FB4-2340-4733-AE12-D8035BE63F12}" type="presOf" srcId="{B234B6A1-EB56-264F-8650-CFD298B5CABB}" destId="{92ACB276-C73E-5144-BD1C-9F4DF901B0DC}" srcOrd="0" destOrd="0" presId="urn:microsoft.com/office/officeart/2005/8/layout/pyramid2"/>
    <dgm:cxn modelId="{20583F20-BAC8-4705-999E-18167195E222}" type="presOf" srcId="{B51CA419-27F0-0043-AD35-11D1F45ED886}" destId="{9A4EC710-FFDF-7A42-8076-5B805C044E4E}" srcOrd="0" destOrd="0" presId="urn:microsoft.com/office/officeart/2005/8/layout/pyramid2"/>
    <dgm:cxn modelId="{73271B88-62A7-DD42-B7C4-5C31603B635C}" srcId="{B234B6A1-EB56-264F-8650-CFD298B5CABB}" destId="{8F3901C7-A3B5-7049-99C2-5C1B4A5DBCBA}" srcOrd="4" destOrd="0" parTransId="{11A97014-27E7-584A-A294-2DF95056DD7E}" sibTransId="{4B3DEEBC-906C-1242-8C94-E45ADED99D1F}"/>
    <dgm:cxn modelId="{1B1B1241-99D6-435F-A3C3-932734E70A9D}" type="presOf" srcId="{B0BFB242-C7AE-4E4F-A2ED-58C722C1AF15}" destId="{444CC5F0-2581-F54A-BF06-AE21AEDF0CC8}" srcOrd="0" destOrd="0" presId="urn:microsoft.com/office/officeart/2005/8/layout/pyramid2"/>
    <dgm:cxn modelId="{B0935819-7CB4-1745-B66E-49790E47378E}" srcId="{B234B6A1-EB56-264F-8650-CFD298B5CABB}" destId="{D631DCF1-1E2F-2645-8037-7A295DC91E0A}" srcOrd="0" destOrd="0" parTransId="{092C55AB-168B-FE40-990F-346346784E7C}" sibTransId="{0E11159A-91B4-1A41-AAB7-D15B4ED38F0C}"/>
    <dgm:cxn modelId="{E9D58C98-B635-4AAC-A6EF-A79BEB1E6217}" type="presOf" srcId="{D631DCF1-1E2F-2645-8037-7A295DC91E0A}" destId="{9EF437DF-BE65-FC4F-8F16-91C133FE7D6C}" srcOrd="0" destOrd="0" presId="urn:microsoft.com/office/officeart/2005/8/layout/pyramid2"/>
    <dgm:cxn modelId="{FAEFC888-1644-3745-956E-FD55DE061EBE}" srcId="{B234B6A1-EB56-264F-8650-CFD298B5CABB}" destId="{BE909477-E5F0-F840-AB82-5A9D12134220}" srcOrd="1" destOrd="0" parTransId="{6E923047-A0A3-DE49-95FF-000A44F9A9C9}" sibTransId="{E1BE2215-DD42-734D-A009-633637F80FBC}"/>
    <dgm:cxn modelId="{4A173701-46FD-4D39-B05E-D68B1EC7F349}" type="presOf" srcId="{BE909477-E5F0-F840-AB82-5A9D12134220}" destId="{B5954118-3B1D-0D49-828D-FA6CD1694157}" srcOrd="0" destOrd="0" presId="urn:microsoft.com/office/officeart/2005/8/layout/pyramid2"/>
    <dgm:cxn modelId="{B6D4F9F0-B76C-4B6E-ACDB-288CA0E1FE8A}" type="presOf" srcId="{8F3901C7-A3B5-7049-99C2-5C1B4A5DBCBA}" destId="{41D960CF-FE93-F544-BD44-4FA0540C91E1}" srcOrd="0" destOrd="0" presId="urn:microsoft.com/office/officeart/2005/8/layout/pyramid2"/>
    <dgm:cxn modelId="{B11AC038-E207-443A-8403-24E7CA5F346C}" type="presOf" srcId="{4800D70A-3905-4D46-A273-565C662A16DB}" destId="{9C0673C9-50FA-074D-A736-D5433276CC2C}" srcOrd="0" destOrd="0" presId="urn:microsoft.com/office/officeart/2005/8/layout/pyramid2"/>
    <dgm:cxn modelId="{231AF715-3D79-1349-9F93-84717BA52820}" srcId="{B234B6A1-EB56-264F-8650-CFD298B5CABB}" destId="{B0BFB242-C7AE-4E4F-A2ED-58C722C1AF15}" srcOrd="3" destOrd="0" parTransId="{8D61367F-F8FC-B24B-B87E-4C6364FC91A1}" sibTransId="{4C5B03B6-A1AD-274B-A90B-BEB4801E5664}"/>
    <dgm:cxn modelId="{80078767-C193-6A46-BEB9-0C2D64383DF6}" srcId="{B234B6A1-EB56-264F-8650-CFD298B5CABB}" destId="{4800D70A-3905-4D46-A273-565C662A16DB}" srcOrd="5" destOrd="0" parTransId="{F90F0D4A-BA0B-3242-800B-A6B01CDEE380}" sibTransId="{276FDBDF-15C0-3640-A2D5-091C73F8E8A5}"/>
    <dgm:cxn modelId="{3818A1A6-FDB8-42AD-808C-7F52355DCF60}" type="presParOf" srcId="{92ACB276-C73E-5144-BD1C-9F4DF901B0DC}" destId="{811B0DC8-272C-8B42-A2FD-9C32625CBD41}" srcOrd="0" destOrd="0" presId="urn:microsoft.com/office/officeart/2005/8/layout/pyramid2"/>
    <dgm:cxn modelId="{A1508908-6EDA-4228-B1E5-EFC69A595501}" type="presParOf" srcId="{92ACB276-C73E-5144-BD1C-9F4DF901B0DC}" destId="{8C369488-9DC4-5144-BBFE-B9CF987F02B2}" srcOrd="1" destOrd="0" presId="urn:microsoft.com/office/officeart/2005/8/layout/pyramid2"/>
    <dgm:cxn modelId="{F9FC461E-E0A9-4D0B-A348-533F2358324C}" type="presParOf" srcId="{8C369488-9DC4-5144-BBFE-B9CF987F02B2}" destId="{9EF437DF-BE65-FC4F-8F16-91C133FE7D6C}" srcOrd="0" destOrd="0" presId="urn:microsoft.com/office/officeart/2005/8/layout/pyramid2"/>
    <dgm:cxn modelId="{2556B5A0-8594-457B-A032-46D6BB46E6C4}" type="presParOf" srcId="{8C369488-9DC4-5144-BBFE-B9CF987F02B2}" destId="{068A3AC2-A9F5-6844-9D72-EE7505BA02E0}" srcOrd="1" destOrd="0" presId="urn:microsoft.com/office/officeart/2005/8/layout/pyramid2"/>
    <dgm:cxn modelId="{5A8B64D1-1E08-4DD3-854C-105FA2B6F72A}" type="presParOf" srcId="{8C369488-9DC4-5144-BBFE-B9CF987F02B2}" destId="{B5954118-3B1D-0D49-828D-FA6CD1694157}" srcOrd="2" destOrd="0" presId="urn:microsoft.com/office/officeart/2005/8/layout/pyramid2"/>
    <dgm:cxn modelId="{D2C1C8C4-D050-42EF-8532-5F4477AC1F3A}" type="presParOf" srcId="{8C369488-9DC4-5144-BBFE-B9CF987F02B2}" destId="{FE73897D-B204-4242-9C0F-7543C56710A7}" srcOrd="3" destOrd="0" presId="urn:microsoft.com/office/officeart/2005/8/layout/pyramid2"/>
    <dgm:cxn modelId="{63BF84F6-E564-46DD-8BB9-787B2F6F5357}" type="presParOf" srcId="{8C369488-9DC4-5144-BBFE-B9CF987F02B2}" destId="{9A4EC710-FFDF-7A42-8076-5B805C044E4E}" srcOrd="4" destOrd="0" presId="urn:microsoft.com/office/officeart/2005/8/layout/pyramid2"/>
    <dgm:cxn modelId="{7E1C8FC4-BEBA-4311-9C0A-3A61E7C56CF2}" type="presParOf" srcId="{8C369488-9DC4-5144-BBFE-B9CF987F02B2}" destId="{F4B87CCF-44D6-2644-BCA1-F012BF867087}" srcOrd="5" destOrd="0" presId="urn:microsoft.com/office/officeart/2005/8/layout/pyramid2"/>
    <dgm:cxn modelId="{508E233A-0CD6-4263-8FD3-CCCBB5BE6900}" type="presParOf" srcId="{8C369488-9DC4-5144-BBFE-B9CF987F02B2}" destId="{444CC5F0-2581-F54A-BF06-AE21AEDF0CC8}" srcOrd="6" destOrd="0" presId="urn:microsoft.com/office/officeart/2005/8/layout/pyramid2"/>
    <dgm:cxn modelId="{49C66B19-BE07-484B-B2F0-795884EFF935}" type="presParOf" srcId="{8C369488-9DC4-5144-BBFE-B9CF987F02B2}" destId="{F46D8CAC-98E3-9645-819C-0C18C5EEB96A}" srcOrd="7" destOrd="0" presId="urn:microsoft.com/office/officeart/2005/8/layout/pyramid2"/>
    <dgm:cxn modelId="{4E932CED-EDEA-48BC-B8E7-B02E2BE0BF11}" type="presParOf" srcId="{8C369488-9DC4-5144-BBFE-B9CF987F02B2}" destId="{41D960CF-FE93-F544-BD44-4FA0540C91E1}" srcOrd="8" destOrd="0" presId="urn:microsoft.com/office/officeart/2005/8/layout/pyramid2"/>
    <dgm:cxn modelId="{0D3C53CB-DB16-48BB-892F-ECDDA2B514D2}" type="presParOf" srcId="{8C369488-9DC4-5144-BBFE-B9CF987F02B2}" destId="{D2272C85-5EEB-BA42-95AD-85C93217D8EC}" srcOrd="9" destOrd="0" presId="urn:microsoft.com/office/officeart/2005/8/layout/pyramid2"/>
    <dgm:cxn modelId="{CA96F81D-AC11-4C2D-BF92-C5A160439A9C}" type="presParOf" srcId="{8C369488-9DC4-5144-BBFE-B9CF987F02B2}" destId="{9C0673C9-50FA-074D-A736-D5433276CC2C}" srcOrd="10" destOrd="0" presId="urn:microsoft.com/office/officeart/2005/8/layout/pyramid2"/>
    <dgm:cxn modelId="{6C29A639-1B27-42D3-9AF1-DE9ACFE30B25}" type="presParOf" srcId="{8C369488-9DC4-5144-BBFE-B9CF987F02B2}" destId="{21BE5E80-9EF4-3C46-8FF0-884F90CB0AFC}"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C491BC-80A7-7744-AE04-7466D23B82B9}" type="doc">
      <dgm:prSet loTypeId="urn:microsoft.com/office/officeart/2005/8/layout/radial5" loCatId="" qsTypeId="urn:microsoft.com/office/officeart/2005/8/quickstyle/simple1" qsCatId="simple" csTypeId="urn:microsoft.com/office/officeart/2005/8/colors/colorful1" csCatId="colorful" phldr="1"/>
      <dgm:spPr/>
      <dgm:t>
        <a:bodyPr/>
        <a:lstStyle/>
        <a:p>
          <a:endParaRPr lang="en-US"/>
        </a:p>
      </dgm:t>
    </dgm:pt>
    <dgm:pt modelId="{BFA3CB4C-3C82-BA4A-8E35-221695EA3BDA}">
      <dgm:prSet phldrT="[Text]" custT="1"/>
      <dgm:spPr/>
      <dgm:t>
        <a:bodyPr/>
        <a:lstStyle/>
        <a:p>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tới</a:t>
          </a:r>
          <a:endParaRPr lang="en-US" sz="2400" dirty="0">
            <a:latin typeface="Times New Roman" panose="02020603050405020304" pitchFamily="18" charset="0"/>
            <a:cs typeface="Times New Roman" panose="02020603050405020304" pitchFamily="18" charset="0"/>
          </a:endParaRPr>
        </a:p>
      </dgm:t>
    </dgm:pt>
    <dgm:pt modelId="{FC1301A3-E55F-C449-9274-D44AF14C3363}" type="parTrans" cxnId="{6E3F454F-D93A-0145-9AD9-DC736C4F1255}">
      <dgm:prSet/>
      <dgm:spPr/>
      <dgm:t>
        <a:bodyPr/>
        <a:lstStyle/>
        <a:p>
          <a:endParaRPr lang="en-US"/>
        </a:p>
      </dgm:t>
    </dgm:pt>
    <dgm:pt modelId="{85A84150-9901-B049-BF66-48D85F03398D}" type="sibTrans" cxnId="{6E3F454F-D93A-0145-9AD9-DC736C4F1255}">
      <dgm:prSet/>
      <dgm:spPr/>
      <dgm:t>
        <a:bodyPr/>
        <a:lstStyle/>
        <a:p>
          <a:endParaRPr lang="en-US"/>
        </a:p>
      </dgm:t>
    </dgm:pt>
    <dgm:pt modelId="{277D969F-D0D4-3747-AD04-9BB1F387765B}">
      <dgm:prSet phldrT="[Text]" custT="1"/>
      <dgm:spPr/>
      <dgm:t>
        <a:bodyPr/>
        <a:lstStyle/>
        <a:p>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kịp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endParaRPr lang="en-US" sz="2400" dirty="0">
            <a:latin typeface="Times New Roman" panose="02020603050405020304" pitchFamily="18" charset="0"/>
            <a:cs typeface="Times New Roman" panose="02020603050405020304" pitchFamily="18" charset="0"/>
          </a:endParaRPr>
        </a:p>
      </dgm:t>
    </dgm:pt>
    <dgm:pt modelId="{9CCBB506-2173-054F-9626-71DF7C547A7D}" type="parTrans" cxnId="{C82F6F80-A845-A941-87AA-094A873D9AFB}">
      <dgm:prSet/>
      <dgm:spPr/>
      <dgm:t>
        <a:bodyPr/>
        <a:lstStyle/>
        <a:p>
          <a:endParaRPr lang="en-US"/>
        </a:p>
      </dgm:t>
    </dgm:pt>
    <dgm:pt modelId="{7CA521BE-5ECB-F24D-B340-FC3E6A367ECC}" type="sibTrans" cxnId="{C82F6F80-A845-A941-87AA-094A873D9AFB}">
      <dgm:prSet/>
      <dgm:spPr/>
      <dgm:t>
        <a:bodyPr/>
        <a:lstStyle/>
        <a:p>
          <a:endParaRPr lang="en-US"/>
        </a:p>
      </dgm:t>
    </dgm:pt>
    <dgm:pt modelId="{D189AFA7-CE0A-674E-A4B9-F860BBD863EF}">
      <dgm:prSet phldrT="[Text]" custT="1"/>
      <dgm:spPr/>
      <dgm:t>
        <a:bodyPr/>
        <a:lstStyle/>
        <a:p>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tiếng</a:t>
          </a:r>
          <a:endParaRPr lang="en-US" sz="2400" dirty="0">
            <a:latin typeface="Times New Roman" panose="02020603050405020304" pitchFamily="18" charset="0"/>
            <a:cs typeface="Times New Roman" panose="02020603050405020304" pitchFamily="18" charset="0"/>
          </a:endParaRPr>
        </a:p>
      </dgm:t>
    </dgm:pt>
    <dgm:pt modelId="{CC59BFAC-05C2-0F4A-9A57-3E6A6395A412}" type="parTrans" cxnId="{ED1C9750-2223-5840-80C2-2EFB81653B6C}">
      <dgm:prSet/>
      <dgm:spPr/>
      <dgm:t>
        <a:bodyPr/>
        <a:lstStyle/>
        <a:p>
          <a:endParaRPr lang="en-US"/>
        </a:p>
      </dgm:t>
    </dgm:pt>
    <dgm:pt modelId="{88269396-796C-A945-847A-3A03EAB9E544}" type="sibTrans" cxnId="{ED1C9750-2223-5840-80C2-2EFB81653B6C}">
      <dgm:prSet/>
      <dgm:spPr/>
      <dgm:t>
        <a:bodyPr/>
        <a:lstStyle/>
        <a:p>
          <a:endParaRPr lang="en-US"/>
        </a:p>
      </dgm:t>
    </dgm:pt>
    <dgm:pt modelId="{F2061BAF-340B-DE4A-9059-4FBA19D47695}">
      <dgm:prSet phldrT="[Text]" custT="1"/>
      <dgm:spPr/>
      <dgm:t>
        <a:bodyPr/>
        <a:lstStyle/>
        <a:p>
          <a:r>
            <a:rPr lang="en-US" sz="2400" dirty="0" err="1">
              <a:latin typeface="Times New Roman" panose="02020603050405020304" pitchFamily="18" charset="0"/>
              <a:cs typeface="Times New Roman" panose="02020603050405020304" pitchFamily="18" charset="0"/>
            </a:rPr>
            <a:t>Xung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đột</a:t>
          </a:r>
          <a:endParaRPr lang="en-US" sz="2400" dirty="0">
            <a:latin typeface="Times New Roman" panose="02020603050405020304" pitchFamily="18" charset="0"/>
            <a:cs typeface="Times New Roman" panose="02020603050405020304" pitchFamily="18" charset="0"/>
          </a:endParaRPr>
        </a:p>
      </dgm:t>
    </dgm:pt>
    <dgm:pt modelId="{9BD95001-1E9D-084C-876B-BFABFADD1095}" type="parTrans" cxnId="{40B88450-F74A-594D-8C48-DD24A627484A}">
      <dgm:prSet/>
      <dgm:spPr/>
      <dgm:t>
        <a:bodyPr/>
        <a:lstStyle/>
        <a:p>
          <a:endParaRPr lang="en-US"/>
        </a:p>
      </dgm:t>
    </dgm:pt>
    <dgm:pt modelId="{D06F0C01-637F-4B42-9FC3-9BF2764FC53C}" type="sibTrans" cxnId="{40B88450-F74A-594D-8C48-DD24A627484A}">
      <dgm:prSet/>
      <dgm:spPr/>
      <dgm:t>
        <a:bodyPr/>
        <a:lstStyle/>
        <a:p>
          <a:endParaRPr lang="en-US"/>
        </a:p>
      </dgm:t>
    </dgm:pt>
    <dgm:pt modelId="{51E84C95-8EAE-E34F-9E5C-FAE06C2624E4}">
      <dgm:prSet phldrT="[Text]" custT="1"/>
      <dgm:spPr/>
      <dgm:t>
        <a:bodyPr/>
        <a:lstStyle/>
        <a:p>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ích</a:t>
          </a:r>
          <a:endParaRPr lang="en-US" sz="2400" dirty="0">
            <a:latin typeface="Times New Roman" panose="02020603050405020304" pitchFamily="18" charset="0"/>
            <a:cs typeface="Times New Roman" panose="02020603050405020304" pitchFamily="18" charset="0"/>
          </a:endParaRPr>
        </a:p>
      </dgm:t>
    </dgm:pt>
    <dgm:pt modelId="{842577F3-83E9-6C4D-BAFA-4676E9FE491C}" type="parTrans" cxnId="{B9B04E39-E4B2-2F46-A5D2-9D7E11E23D11}">
      <dgm:prSet/>
      <dgm:spPr/>
      <dgm:t>
        <a:bodyPr/>
        <a:lstStyle/>
        <a:p>
          <a:endParaRPr lang="en-US"/>
        </a:p>
      </dgm:t>
    </dgm:pt>
    <dgm:pt modelId="{D539D893-400C-2A4C-9318-3C2976F150E5}" type="sibTrans" cxnId="{B9B04E39-E4B2-2F46-A5D2-9D7E11E23D11}">
      <dgm:prSet/>
      <dgm:spPr/>
      <dgm:t>
        <a:bodyPr/>
        <a:lstStyle/>
        <a:p>
          <a:endParaRPr lang="en-US"/>
        </a:p>
      </dgm:t>
    </dgm:pt>
    <dgm:pt modelId="{DC900D4D-9B17-8A4D-AE7A-4C4E802AD5D0}">
      <dgm:prSet phldrT="[Text]" custT="1"/>
      <dgm:spPr/>
      <dgm:t>
        <a:bodyPr/>
        <a:lstStyle/>
        <a:p>
          <a:r>
            <a:rPr lang="en-US" sz="2400" dirty="0" err="1">
              <a:latin typeface="Times New Roman" panose="02020603050405020304" pitchFamily="18" charset="0"/>
              <a:cs typeface="Times New Roman" panose="02020603050405020304" pitchFamily="18" charset="0"/>
            </a:rPr>
            <a:t>Yếu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endParaRPr lang="en-US" sz="2400" dirty="0">
            <a:latin typeface="Times New Roman" panose="02020603050405020304" pitchFamily="18" charset="0"/>
            <a:cs typeface="Times New Roman" panose="02020603050405020304" pitchFamily="18" charset="0"/>
          </a:endParaRPr>
        </a:p>
      </dgm:t>
    </dgm:pt>
    <dgm:pt modelId="{AB30D058-0D2E-F546-AA43-703282ED6030}" type="parTrans" cxnId="{95F8CD75-A1B9-C04D-A2DF-AAE9936370AF}">
      <dgm:prSet/>
      <dgm:spPr/>
      <dgm:t>
        <a:bodyPr/>
        <a:lstStyle/>
        <a:p>
          <a:endParaRPr lang="en-US"/>
        </a:p>
      </dgm:t>
    </dgm:pt>
    <dgm:pt modelId="{E413CF29-8763-3145-BE4C-3F1E6A854A9A}" type="sibTrans" cxnId="{95F8CD75-A1B9-C04D-A2DF-AAE9936370AF}">
      <dgm:prSet/>
      <dgm:spPr/>
      <dgm:t>
        <a:bodyPr/>
        <a:lstStyle/>
        <a:p>
          <a:endParaRPr lang="en-US"/>
        </a:p>
      </dgm:t>
    </dgm:pt>
    <dgm:pt modelId="{F339E756-0516-754C-9539-0C88BF3D7CF6}">
      <dgm:prSet phldrT="[Text]" custT="1"/>
      <dgm:spPr/>
      <dgm:t>
        <a:bodyPr/>
        <a:lstStyle/>
        <a:p>
          <a:r>
            <a:rPr lang="en-US" sz="2400" dirty="0" err="1">
              <a:latin typeface="Times New Roman" panose="02020603050405020304" pitchFamily="18" charset="0"/>
              <a:cs typeface="Times New Roman" panose="02020603050405020304" pitchFamily="18" charset="0"/>
            </a:rPr>
            <a:t>Yếu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endParaRPr lang="en-US" sz="2400" dirty="0">
            <a:latin typeface="Times New Roman" panose="02020603050405020304" pitchFamily="18" charset="0"/>
            <a:cs typeface="Times New Roman" panose="02020603050405020304" pitchFamily="18" charset="0"/>
          </a:endParaRPr>
        </a:p>
      </dgm:t>
    </dgm:pt>
    <dgm:pt modelId="{E810168F-5A5E-0D4E-86E8-65A632415EC2}" type="parTrans" cxnId="{57FF4E3C-DE3B-4244-BE0E-BE8C29C8F728}">
      <dgm:prSet/>
      <dgm:spPr/>
      <dgm:t>
        <a:bodyPr/>
        <a:lstStyle/>
        <a:p>
          <a:endParaRPr lang="en-US"/>
        </a:p>
      </dgm:t>
    </dgm:pt>
    <dgm:pt modelId="{427F6FD2-88D4-BB47-91FD-FE0A9F579307}" type="sibTrans" cxnId="{57FF4E3C-DE3B-4244-BE0E-BE8C29C8F728}">
      <dgm:prSet/>
      <dgm:spPr/>
      <dgm:t>
        <a:bodyPr/>
        <a:lstStyle/>
        <a:p>
          <a:endParaRPr lang="en-US"/>
        </a:p>
      </dgm:t>
    </dgm:pt>
    <dgm:pt modelId="{7A04085C-1C29-1E4F-AAA4-221F0AD28602}" type="pres">
      <dgm:prSet presAssocID="{C5C491BC-80A7-7744-AE04-7466D23B82B9}" presName="Name0" presStyleCnt="0">
        <dgm:presLayoutVars>
          <dgm:chMax val="1"/>
          <dgm:dir/>
          <dgm:animLvl val="ctr"/>
          <dgm:resizeHandles val="exact"/>
        </dgm:presLayoutVars>
      </dgm:prSet>
      <dgm:spPr/>
      <dgm:t>
        <a:bodyPr/>
        <a:lstStyle/>
        <a:p>
          <a:endParaRPr lang="en-US"/>
        </a:p>
      </dgm:t>
    </dgm:pt>
    <dgm:pt modelId="{8715B5D6-1CEA-9445-B7B1-198AE9445F66}" type="pres">
      <dgm:prSet presAssocID="{BFA3CB4C-3C82-BA4A-8E35-221695EA3BDA}" presName="centerShape" presStyleLbl="node0" presStyleIdx="0" presStyleCnt="1" custScaleX="123435" custScaleY="120153"/>
      <dgm:spPr/>
      <dgm:t>
        <a:bodyPr/>
        <a:lstStyle/>
        <a:p>
          <a:endParaRPr lang="en-US"/>
        </a:p>
      </dgm:t>
    </dgm:pt>
    <dgm:pt modelId="{14EFDC3E-7C33-7944-8562-258F37046196}" type="pres">
      <dgm:prSet presAssocID="{9CCBB506-2173-054F-9626-71DF7C547A7D}" presName="parTrans" presStyleLbl="sibTrans2D1" presStyleIdx="0" presStyleCnt="6"/>
      <dgm:spPr/>
      <dgm:t>
        <a:bodyPr/>
        <a:lstStyle/>
        <a:p>
          <a:endParaRPr lang="en-US"/>
        </a:p>
      </dgm:t>
    </dgm:pt>
    <dgm:pt modelId="{28AB47C0-FFC8-E446-B1AF-B69704B04543}" type="pres">
      <dgm:prSet presAssocID="{9CCBB506-2173-054F-9626-71DF7C547A7D}" presName="connectorText" presStyleLbl="sibTrans2D1" presStyleIdx="0" presStyleCnt="6"/>
      <dgm:spPr/>
      <dgm:t>
        <a:bodyPr/>
        <a:lstStyle/>
        <a:p>
          <a:endParaRPr lang="en-US"/>
        </a:p>
      </dgm:t>
    </dgm:pt>
    <dgm:pt modelId="{BB28D975-CD87-1947-9C7D-D629395A9F59}" type="pres">
      <dgm:prSet presAssocID="{277D969F-D0D4-3747-AD04-9BB1F387765B}" presName="node" presStyleLbl="node1" presStyleIdx="0" presStyleCnt="6" custScaleX="127319" custScaleY="114239">
        <dgm:presLayoutVars>
          <dgm:bulletEnabled val="1"/>
        </dgm:presLayoutVars>
      </dgm:prSet>
      <dgm:spPr/>
      <dgm:t>
        <a:bodyPr/>
        <a:lstStyle/>
        <a:p>
          <a:endParaRPr lang="en-US"/>
        </a:p>
      </dgm:t>
    </dgm:pt>
    <dgm:pt modelId="{7FEC70D7-AF00-C744-A6D3-90E00E7E5078}" type="pres">
      <dgm:prSet presAssocID="{AB30D058-0D2E-F546-AA43-703282ED6030}" presName="parTrans" presStyleLbl="sibTrans2D1" presStyleIdx="1" presStyleCnt="6"/>
      <dgm:spPr/>
      <dgm:t>
        <a:bodyPr/>
        <a:lstStyle/>
        <a:p>
          <a:endParaRPr lang="en-US"/>
        </a:p>
      </dgm:t>
    </dgm:pt>
    <dgm:pt modelId="{1CF582E6-0BB1-0B4B-9934-0143F7AC4C5A}" type="pres">
      <dgm:prSet presAssocID="{AB30D058-0D2E-F546-AA43-703282ED6030}" presName="connectorText" presStyleLbl="sibTrans2D1" presStyleIdx="1" presStyleCnt="6"/>
      <dgm:spPr/>
      <dgm:t>
        <a:bodyPr/>
        <a:lstStyle/>
        <a:p>
          <a:endParaRPr lang="en-US"/>
        </a:p>
      </dgm:t>
    </dgm:pt>
    <dgm:pt modelId="{106EADB6-634D-BE44-9333-8B8C22369BC0}" type="pres">
      <dgm:prSet presAssocID="{DC900D4D-9B17-8A4D-AE7A-4C4E802AD5D0}" presName="node" presStyleLbl="node1" presStyleIdx="1" presStyleCnt="6" custScaleX="127160" custScaleY="116453">
        <dgm:presLayoutVars>
          <dgm:bulletEnabled val="1"/>
        </dgm:presLayoutVars>
      </dgm:prSet>
      <dgm:spPr/>
      <dgm:t>
        <a:bodyPr/>
        <a:lstStyle/>
        <a:p>
          <a:endParaRPr lang="en-US"/>
        </a:p>
      </dgm:t>
    </dgm:pt>
    <dgm:pt modelId="{7ED7312A-5372-E846-8F90-443F1DFFC2BD}" type="pres">
      <dgm:prSet presAssocID="{CC59BFAC-05C2-0F4A-9A57-3E6A6395A412}" presName="parTrans" presStyleLbl="sibTrans2D1" presStyleIdx="2" presStyleCnt="6"/>
      <dgm:spPr/>
      <dgm:t>
        <a:bodyPr/>
        <a:lstStyle/>
        <a:p>
          <a:endParaRPr lang="en-US"/>
        </a:p>
      </dgm:t>
    </dgm:pt>
    <dgm:pt modelId="{0610DB87-F74F-944D-BBDD-6DE69A939185}" type="pres">
      <dgm:prSet presAssocID="{CC59BFAC-05C2-0F4A-9A57-3E6A6395A412}" presName="connectorText" presStyleLbl="sibTrans2D1" presStyleIdx="2" presStyleCnt="6"/>
      <dgm:spPr/>
      <dgm:t>
        <a:bodyPr/>
        <a:lstStyle/>
        <a:p>
          <a:endParaRPr lang="en-US"/>
        </a:p>
      </dgm:t>
    </dgm:pt>
    <dgm:pt modelId="{A18D8F17-AEB7-3043-B0AD-F31641687013}" type="pres">
      <dgm:prSet presAssocID="{D189AFA7-CE0A-674E-A4B9-F860BBD863EF}" presName="node" presStyleLbl="node1" presStyleIdx="2" presStyleCnt="6" custScaleX="121178" custScaleY="117121">
        <dgm:presLayoutVars>
          <dgm:bulletEnabled val="1"/>
        </dgm:presLayoutVars>
      </dgm:prSet>
      <dgm:spPr/>
      <dgm:t>
        <a:bodyPr/>
        <a:lstStyle/>
        <a:p>
          <a:endParaRPr lang="en-US"/>
        </a:p>
      </dgm:t>
    </dgm:pt>
    <dgm:pt modelId="{F5DE90D7-1A51-D943-804B-80A06C61B1DC}" type="pres">
      <dgm:prSet presAssocID="{9BD95001-1E9D-084C-876B-BFABFADD1095}" presName="parTrans" presStyleLbl="sibTrans2D1" presStyleIdx="3" presStyleCnt="6"/>
      <dgm:spPr/>
      <dgm:t>
        <a:bodyPr/>
        <a:lstStyle/>
        <a:p>
          <a:endParaRPr lang="en-US"/>
        </a:p>
      </dgm:t>
    </dgm:pt>
    <dgm:pt modelId="{302FB247-B449-1845-8EB6-25FC2A0D8D0C}" type="pres">
      <dgm:prSet presAssocID="{9BD95001-1E9D-084C-876B-BFABFADD1095}" presName="connectorText" presStyleLbl="sibTrans2D1" presStyleIdx="3" presStyleCnt="6"/>
      <dgm:spPr/>
      <dgm:t>
        <a:bodyPr/>
        <a:lstStyle/>
        <a:p>
          <a:endParaRPr lang="en-US"/>
        </a:p>
      </dgm:t>
    </dgm:pt>
    <dgm:pt modelId="{06F83568-8B1C-E844-B1FE-947BA63BB3DB}" type="pres">
      <dgm:prSet presAssocID="{F2061BAF-340B-DE4A-9059-4FBA19D47695}" presName="node" presStyleLbl="node1" presStyleIdx="3" presStyleCnt="6" custScaleX="128864" custScaleY="118978">
        <dgm:presLayoutVars>
          <dgm:bulletEnabled val="1"/>
        </dgm:presLayoutVars>
      </dgm:prSet>
      <dgm:spPr/>
      <dgm:t>
        <a:bodyPr/>
        <a:lstStyle/>
        <a:p>
          <a:endParaRPr lang="en-US"/>
        </a:p>
      </dgm:t>
    </dgm:pt>
    <dgm:pt modelId="{D5C46617-3030-2042-81C9-A2D7B1FC5A77}" type="pres">
      <dgm:prSet presAssocID="{842577F3-83E9-6C4D-BAFA-4676E9FE491C}" presName="parTrans" presStyleLbl="sibTrans2D1" presStyleIdx="4" presStyleCnt="6"/>
      <dgm:spPr/>
      <dgm:t>
        <a:bodyPr/>
        <a:lstStyle/>
        <a:p>
          <a:endParaRPr lang="en-US"/>
        </a:p>
      </dgm:t>
    </dgm:pt>
    <dgm:pt modelId="{8CB8296E-1612-A543-B7AA-42690CA53001}" type="pres">
      <dgm:prSet presAssocID="{842577F3-83E9-6C4D-BAFA-4676E9FE491C}" presName="connectorText" presStyleLbl="sibTrans2D1" presStyleIdx="4" presStyleCnt="6"/>
      <dgm:spPr/>
      <dgm:t>
        <a:bodyPr/>
        <a:lstStyle/>
        <a:p>
          <a:endParaRPr lang="en-US"/>
        </a:p>
      </dgm:t>
    </dgm:pt>
    <dgm:pt modelId="{2AA589A8-1403-AB46-A029-95F2780EFF95}" type="pres">
      <dgm:prSet presAssocID="{51E84C95-8EAE-E34F-9E5C-FAE06C2624E4}" presName="node" presStyleLbl="node1" presStyleIdx="4" presStyleCnt="6" custScaleX="129173" custScaleY="118459">
        <dgm:presLayoutVars>
          <dgm:bulletEnabled val="1"/>
        </dgm:presLayoutVars>
      </dgm:prSet>
      <dgm:spPr/>
      <dgm:t>
        <a:bodyPr/>
        <a:lstStyle/>
        <a:p>
          <a:endParaRPr lang="en-US"/>
        </a:p>
      </dgm:t>
    </dgm:pt>
    <dgm:pt modelId="{25589903-0389-1A4D-8034-309A2C5A2482}" type="pres">
      <dgm:prSet presAssocID="{E810168F-5A5E-0D4E-86E8-65A632415EC2}" presName="parTrans" presStyleLbl="sibTrans2D1" presStyleIdx="5" presStyleCnt="6"/>
      <dgm:spPr/>
      <dgm:t>
        <a:bodyPr/>
        <a:lstStyle/>
        <a:p>
          <a:endParaRPr lang="en-US"/>
        </a:p>
      </dgm:t>
    </dgm:pt>
    <dgm:pt modelId="{AAFEA2EB-AEB0-A143-B4A3-3B735045EBB6}" type="pres">
      <dgm:prSet presAssocID="{E810168F-5A5E-0D4E-86E8-65A632415EC2}" presName="connectorText" presStyleLbl="sibTrans2D1" presStyleIdx="5" presStyleCnt="6"/>
      <dgm:spPr/>
      <dgm:t>
        <a:bodyPr/>
        <a:lstStyle/>
        <a:p>
          <a:endParaRPr lang="en-US"/>
        </a:p>
      </dgm:t>
    </dgm:pt>
    <dgm:pt modelId="{3E7D0546-A890-594A-B5D9-C2A14DD3E527}" type="pres">
      <dgm:prSet presAssocID="{F339E756-0516-754C-9539-0C88BF3D7CF6}" presName="node" presStyleLbl="node1" presStyleIdx="5" presStyleCnt="6" custScaleX="125828" custScaleY="120006">
        <dgm:presLayoutVars>
          <dgm:bulletEnabled val="1"/>
        </dgm:presLayoutVars>
      </dgm:prSet>
      <dgm:spPr/>
      <dgm:t>
        <a:bodyPr/>
        <a:lstStyle/>
        <a:p>
          <a:endParaRPr lang="en-US"/>
        </a:p>
      </dgm:t>
    </dgm:pt>
  </dgm:ptLst>
  <dgm:cxnLst>
    <dgm:cxn modelId="{95F8CD75-A1B9-C04D-A2DF-AAE9936370AF}" srcId="{BFA3CB4C-3C82-BA4A-8E35-221695EA3BDA}" destId="{DC900D4D-9B17-8A4D-AE7A-4C4E802AD5D0}" srcOrd="1" destOrd="0" parTransId="{AB30D058-0D2E-F546-AA43-703282ED6030}" sibTransId="{E413CF29-8763-3145-BE4C-3F1E6A854A9A}"/>
    <dgm:cxn modelId="{3DEF7DF0-27C1-492E-AB33-D5E8BB4F786A}" type="presOf" srcId="{842577F3-83E9-6C4D-BAFA-4676E9FE491C}" destId="{8CB8296E-1612-A543-B7AA-42690CA53001}" srcOrd="1" destOrd="0" presId="urn:microsoft.com/office/officeart/2005/8/layout/radial5"/>
    <dgm:cxn modelId="{4497C22B-B56B-4AEB-98A8-212F244E9C92}" type="presOf" srcId="{CC59BFAC-05C2-0F4A-9A57-3E6A6395A412}" destId="{7ED7312A-5372-E846-8F90-443F1DFFC2BD}" srcOrd="0" destOrd="0" presId="urn:microsoft.com/office/officeart/2005/8/layout/radial5"/>
    <dgm:cxn modelId="{C3D99F17-1040-400D-9251-6A4B1963D09B}" type="presOf" srcId="{D189AFA7-CE0A-674E-A4B9-F860BBD863EF}" destId="{A18D8F17-AEB7-3043-B0AD-F31641687013}" srcOrd="0" destOrd="0" presId="urn:microsoft.com/office/officeart/2005/8/layout/radial5"/>
    <dgm:cxn modelId="{2DB4F7DF-EBCE-471F-9323-6A12093BA2FD}" type="presOf" srcId="{E810168F-5A5E-0D4E-86E8-65A632415EC2}" destId="{AAFEA2EB-AEB0-A143-B4A3-3B735045EBB6}" srcOrd="1" destOrd="0" presId="urn:microsoft.com/office/officeart/2005/8/layout/radial5"/>
    <dgm:cxn modelId="{E61E027C-ADEF-4796-B249-BFB22DC961B7}" type="presOf" srcId="{277D969F-D0D4-3747-AD04-9BB1F387765B}" destId="{BB28D975-CD87-1947-9C7D-D629395A9F59}" srcOrd="0" destOrd="0" presId="urn:microsoft.com/office/officeart/2005/8/layout/radial5"/>
    <dgm:cxn modelId="{40B88450-F74A-594D-8C48-DD24A627484A}" srcId="{BFA3CB4C-3C82-BA4A-8E35-221695EA3BDA}" destId="{F2061BAF-340B-DE4A-9059-4FBA19D47695}" srcOrd="3" destOrd="0" parTransId="{9BD95001-1E9D-084C-876B-BFABFADD1095}" sibTransId="{D06F0C01-637F-4B42-9FC3-9BF2764FC53C}"/>
    <dgm:cxn modelId="{511F387D-99C9-4CB9-88D0-65530BA9D7EA}" type="presOf" srcId="{AB30D058-0D2E-F546-AA43-703282ED6030}" destId="{1CF582E6-0BB1-0B4B-9934-0143F7AC4C5A}" srcOrd="1" destOrd="0" presId="urn:microsoft.com/office/officeart/2005/8/layout/radial5"/>
    <dgm:cxn modelId="{A0A0B4C0-C350-4E42-A22E-C80658DB2C63}" type="presOf" srcId="{9CCBB506-2173-054F-9626-71DF7C547A7D}" destId="{14EFDC3E-7C33-7944-8562-258F37046196}" srcOrd="0" destOrd="0" presId="urn:microsoft.com/office/officeart/2005/8/layout/radial5"/>
    <dgm:cxn modelId="{4AD49FFA-396B-4168-B048-BA776E1D4FC5}" type="presOf" srcId="{9BD95001-1E9D-084C-876B-BFABFADD1095}" destId="{F5DE90D7-1A51-D943-804B-80A06C61B1DC}" srcOrd="0" destOrd="0" presId="urn:microsoft.com/office/officeart/2005/8/layout/radial5"/>
    <dgm:cxn modelId="{ED1C9750-2223-5840-80C2-2EFB81653B6C}" srcId="{BFA3CB4C-3C82-BA4A-8E35-221695EA3BDA}" destId="{D189AFA7-CE0A-674E-A4B9-F860BBD863EF}" srcOrd="2" destOrd="0" parTransId="{CC59BFAC-05C2-0F4A-9A57-3E6A6395A412}" sibTransId="{88269396-796C-A945-847A-3A03EAB9E544}"/>
    <dgm:cxn modelId="{C58B9D23-8E01-4B38-BAF1-6EBB385CDE6F}" type="presOf" srcId="{F339E756-0516-754C-9539-0C88BF3D7CF6}" destId="{3E7D0546-A890-594A-B5D9-C2A14DD3E527}" srcOrd="0" destOrd="0" presId="urn:microsoft.com/office/officeart/2005/8/layout/radial5"/>
    <dgm:cxn modelId="{C82F6F80-A845-A941-87AA-094A873D9AFB}" srcId="{BFA3CB4C-3C82-BA4A-8E35-221695EA3BDA}" destId="{277D969F-D0D4-3747-AD04-9BB1F387765B}" srcOrd="0" destOrd="0" parTransId="{9CCBB506-2173-054F-9626-71DF7C547A7D}" sibTransId="{7CA521BE-5ECB-F24D-B340-FC3E6A367ECC}"/>
    <dgm:cxn modelId="{4BB7F474-0262-4BFF-BDE5-31C12C80295A}" type="presOf" srcId="{AB30D058-0D2E-F546-AA43-703282ED6030}" destId="{7FEC70D7-AF00-C744-A6D3-90E00E7E5078}" srcOrd="0" destOrd="0" presId="urn:microsoft.com/office/officeart/2005/8/layout/radial5"/>
    <dgm:cxn modelId="{6E3F454F-D93A-0145-9AD9-DC736C4F1255}" srcId="{C5C491BC-80A7-7744-AE04-7466D23B82B9}" destId="{BFA3CB4C-3C82-BA4A-8E35-221695EA3BDA}" srcOrd="0" destOrd="0" parTransId="{FC1301A3-E55F-C449-9274-D44AF14C3363}" sibTransId="{85A84150-9901-B049-BF66-48D85F03398D}"/>
    <dgm:cxn modelId="{138E0D4A-23FE-4EDD-9718-9787F0D95DC5}" type="presOf" srcId="{842577F3-83E9-6C4D-BAFA-4676E9FE491C}" destId="{D5C46617-3030-2042-81C9-A2D7B1FC5A77}" srcOrd="0" destOrd="0" presId="urn:microsoft.com/office/officeart/2005/8/layout/radial5"/>
    <dgm:cxn modelId="{FEEB2A2D-BDCE-4F33-8DF5-61AEA24B9979}" type="presOf" srcId="{C5C491BC-80A7-7744-AE04-7466D23B82B9}" destId="{7A04085C-1C29-1E4F-AAA4-221F0AD28602}" srcOrd="0" destOrd="0" presId="urn:microsoft.com/office/officeart/2005/8/layout/radial5"/>
    <dgm:cxn modelId="{60AC28FE-4424-4EA0-B55F-1DD0389B43D5}" type="presOf" srcId="{51E84C95-8EAE-E34F-9E5C-FAE06C2624E4}" destId="{2AA589A8-1403-AB46-A029-95F2780EFF95}" srcOrd="0" destOrd="0" presId="urn:microsoft.com/office/officeart/2005/8/layout/radial5"/>
    <dgm:cxn modelId="{ACEB9087-3649-4557-A0A4-38505C723DB3}" type="presOf" srcId="{9CCBB506-2173-054F-9626-71DF7C547A7D}" destId="{28AB47C0-FFC8-E446-B1AF-B69704B04543}" srcOrd="1" destOrd="0" presId="urn:microsoft.com/office/officeart/2005/8/layout/radial5"/>
    <dgm:cxn modelId="{B2EA1F25-4836-422F-8CA0-0A41B9E066A4}" type="presOf" srcId="{E810168F-5A5E-0D4E-86E8-65A632415EC2}" destId="{25589903-0389-1A4D-8034-309A2C5A2482}" srcOrd="0" destOrd="0" presId="urn:microsoft.com/office/officeart/2005/8/layout/radial5"/>
    <dgm:cxn modelId="{857A80E9-7B79-4F33-8EC8-4E28F22043AB}" type="presOf" srcId="{DC900D4D-9B17-8A4D-AE7A-4C4E802AD5D0}" destId="{106EADB6-634D-BE44-9333-8B8C22369BC0}" srcOrd="0" destOrd="0" presId="urn:microsoft.com/office/officeart/2005/8/layout/radial5"/>
    <dgm:cxn modelId="{B9B04E39-E4B2-2F46-A5D2-9D7E11E23D11}" srcId="{BFA3CB4C-3C82-BA4A-8E35-221695EA3BDA}" destId="{51E84C95-8EAE-E34F-9E5C-FAE06C2624E4}" srcOrd="4" destOrd="0" parTransId="{842577F3-83E9-6C4D-BAFA-4676E9FE491C}" sibTransId="{D539D893-400C-2A4C-9318-3C2976F150E5}"/>
    <dgm:cxn modelId="{EC1A0154-E24D-4C97-A021-B16E5E206D3C}" type="presOf" srcId="{9BD95001-1E9D-084C-876B-BFABFADD1095}" destId="{302FB247-B449-1845-8EB6-25FC2A0D8D0C}" srcOrd="1" destOrd="0" presId="urn:microsoft.com/office/officeart/2005/8/layout/radial5"/>
    <dgm:cxn modelId="{4A44891C-32E9-4A1D-B80F-FE3D065456DB}" type="presOf" srcId="{F2061BAF-340B-DE4A-9059-4FBA19D47695}" destId="{06F83568-8B1C-E844-B1FE-947BA63BB3DB}" srcOrd="0" destOrd="0" presId="urn:microsoft.com/office/officeart/2005/8/layout/radial5"/>
    <dgm:cxn modelId="{B101989D-5127-4ADE-87E4-2919B84151FE}" type="presOf" srcId="{BFA3CB4C-3C82-BA4A-8E35-221695EA3BDA}" destId="{8715B5D6-1CEA-9445-B7B1-198AE9445F66}" srcOrd="0" destOrd="0" presId="urn:microsoft.com/office/officeart/2005/8/layout/radial5"/>
    <dgm:cxn modelId="{57FF4E3C-DE3B-4244-BE0E-BE8C29C8F728}" srcId="{BFA3CB4C-3C82-BA4A-8E35-221695EA3BDA}" destId="{F339E756-0516-754C-9539-0C88BF3D7CF6}" srcOrd="5" destOrd="0" parTransId="{E810168F-5A5E-0D4E-86E8-65A632415EC2}" sibTransId="{427F6FD2-88D4-BB47-91FD-FE0A9F579307}"/>
    <dgm:cxn modelId="{809DD10E-93ED-4AE9-BD88-D24F79BF3033}" type="presOf" srcId="{CC59BFAC-05C2-0F4A-9A57-3E6A6395A412}" destId="{0610DB87-F74F-944D-BBDD-6DE69A939185}" srcOrd="1" destOrd="0" presId="urn:microsoft.com/office/officeart/2005/8/layout/radial5"/>
    <dgm:cxn modelId="{2C6E684B-D639-4452-8E6C-2415A0C64821}" type="presParOf" srcId="{7A04085C-1C29-1E4F-AAA4-221F0AD28602}" destId="{8715B5D6-1CEA-9445-B7B1-198AE9445F66}" srcOrd="0" destOrd="0" presId="urn:microsoft.com/office/officeart/2005/8/layout/radial5"/>
    <dgm:cxn modelId="{D11858DD-F5CC-4F2A-B52B-176451DF2D58}" type="presParOf" srcId="{7A04085C-1C29-1E4F-AAA4-221F0AD28602}" destId="{14EFDC3E-7C33-7944-8562-258F37046196}" srcOrd="1" destOrd="0" presId="urn:microsoft.com/office/officeart/2005/8/layout/radial5"/>
    <dgm:cxn modelId="{849DFEFB-B3EE-4E67-80E7-4046EBCCDE49}" type="presParOf" srcId="{14EFDC3E-7C33-7944-8562-258F37046196}" destId="{28AB47C0-FFC8-E446-B1AF-B69704B04543}" srcOrd="0" destOrd="0" presId="urn:microsoft.com/office/officeart/2005/8/layout/radial5"/>
    <dgm:cxn modelId="{37D3547B-FDFC-420F-A8DC-F6A2A7502D30}" type="presParOf" srcId="{7A04085C-1C29-1E4F-AAA4-221F0AD28602}" destId="{BB28D975-CD87-1947-9C7D-D629395A9F59}" srcOrd="2" destOrd="0" presId="urn:microsoft.com/office/officeart/2005/8/layout/radial5"/>
    <dgm:cxn modelId="{08CC1DF3-5390-4B26-B911-BFE993777365}" type="presParOf" srcId="{7A04085C-1C29-1E4F-AAA4-221F0AD28602}" destId="{7FEC70D7-AF00-C744-A6D3-90E00E7E5078}" srcOrd="3" destOrd="0" presId="urn:microsoft.com/office/officeart/2005/8/layout/radial5"/>
    <dgm:cxn modelId="{918422C8-1197-4849-B064-3A0F117C8F64}" type="presParOf" srcId="{7FEC70D7-AF00-C744-A6D3-90E00E7E5078}" destId="{1CF582E6-0BB1-0B4B-9934-0143F7AC4C5A}" srcOrd="0" destOrd="0" presId="urn:microsoft.com/office/officeart/2005/8/layout/radial5"/>
    <dgm:cxn modelId="{D858CE30-C6B1-4EE2-A06A-3972850CA0A8}" type="presParOf" srcId="{7A04085C-1C29-1E4F-AAA4-221F0AD28602}" destId="{106EADB6-634D-BE44-9333-8B8C22369BC0}" srcOrd="4" destOrd="0" presId="urn:microsoft.com/office/officeart/2005/8/layout/radial5"/>
    <dgm:cxn modelId="{4A374F6F-758C-42B9-A63F-68A5E1C79EAC}" type="presParOf" srcId="{7A04085C-1C29-1E4F-AAA4-221F0AD28602}" destId="{7ED7312A-5372-E846-8F90-443F1DFFC2BD}" srcOrd="5" destOrd="0" presId="urn:microsoft.com/office/officeart/2005/8/layout/radial5"/>
    <dgm:cxn modelId="{24C8E2A8-1FF0-419C-B4B2-1ACCAA90DBC1}" type="presParOf" srcId="{7ED7312A-5372-E846-8F90-443F1DFFC2BD}" destId="{0610DB87-F74F-944D-BBDD-6DE69A939185}" srcOrd="0" destOrd="0" presId="urn:microsoft.com/office/officeart/2005/8/layout/radial5"/>
    <dgm:cxn modelId="{7BF8875B-1996-41D7-82C2-31E65848EC01}" type="presParOf" srcId="{7A04085C-1C29-1E4F-AAA4-221F0AD28602}" destId="{A18D8F17-AEB7-3043-B0AD-F31641687013}" srcOrd="6" destOrd="0" presId="urn:microsoft.com/office/officeart/2005/8/layout/radial5"/>
    <dgm:cxn modelId="{A5D749B5-EC54-455E-A992-70F01FA979F1}" type="presParOf" srcId="{7A04085C-1C29-1E4F-AAA4-221F0AD28602}" destId="{F5DE90D7-1A51-D943-804B-80A06C61B1DC}" srcOrd="7" destOrd="0" presId="urn:microsoft.com/office/officeart/2005/8/layout/radial5"/>
    <dgm:cxn modelId="{062D3CA7-6E69-47DB-8848-98CD1C7343A1}" type="presParOf" srcId="{F5DE90D7-1A51-D943-804B-80A06C61B1DC}" destId="{302FB247-B449-1845-8EB6-25FC2A0D8D0C}" srcOrd="0" destOrd="0" presId="urn:microsoft.com/office/officeart/2005/8/layout/radial5"/>
    <dgm:cxn modelId="{A111C656-7B59-4032-AA54-CA5B2444CBB5}" type="presParOf" srcId="{7A04085C-1C29-1E4F-AAA4-221F0AD28602}" destId="{06F83568-8B1C-E844-B1FE-947BA63BB3DB}" srcOrd="8" destOrd="0" presId="urn:microsoft.com/office/officeart/2005/8/layout/radial5"/>
    <dgm:cxn modelId="{4037EBA0-9BD1-4232-A637-35DCAAA3B5FB}" type="presParOf" srcId="{7A04085C-1C29-1E4F-AAA4-221F0AD28602}" destId="{D5C46617-3030-2042-81C9-A2D7B1FC5A77}" srcOrd="9" destOrd="0" presId="urn:microsoft.com/office/officeart/2005/8/layout/radial5"/>
    <dgm:cxn modelId="{BFD9FC8C-4C73-4464-AE86-788B5AB0DC9D}" type="presParOf" srcId="{D5C46617-3030-2042-81C9-A2D7B1FC5A77}" destId="{8CB8296E-1612-A543-B7AA-42690CA53001}" srcOrd="0" destOrd="0" presId="urn:microsoft.com/office/officeart/2005/8/layout/radial5"/>
    <dgm:cxn modelId="{E0DBE955-EC64-4B80-A637-25FF2BF17FB9}" type="presParOf" srcId="{7A04085C-1C29-1E4F-AAA4-221F0AD28602}" destId="{2AA589A8-1403-AB46-A029-95F2780EFF95}" srcOrd="10" destOrd="0" presId="urn:microsoft.com/office/officeart/2005/8/layout/radial5"/>
    <dgm:cxn modelId="{C309FF81-AE3E-4B77-A292-B9A359E90B7B}" type="presParOf" srcId="{7A04085C-1C29-1E4F-AAA4-221F0AD28602}" destId="{25589903-0389-1A4D-8034-309A2C5A2482}" srcOrd="11" destOrd="0" presId="urn:microsoft.com/office/officeart/2005/8/layout/radial5"/>
    <dgm:cxn modelId="{0FB5C631-E65F-4D4F-A8C3-992A1CE7420E}" type="presParOf" srcId="{25589903-0389-1A4D-8034-309A2C5A2482}" destId="{AAFEA2EB-AEB0-A143-B4A3-3B735045EBB6}" srcOrd="0" destOrd="0" presId="urn:microsoft.com/office/officeart/2005/8/layout/radial5"/>
    <dgm:cxn modelId="{AA68206E-8C7C-4B7C-B2A7-1E4459C2692D}" type="presParOf" srcId="{7A04085C-1C29-1E4F-AAA4-221F0AD28602}" destId="{3E7D0546-A890-594A-B5D9-C2A14DD3E527}"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D3978D-81AC-0540-AF6C-6C399C439773}" type="doc">
      <dgm:prSet loTypeId="urn:microsoft.com/office/officeart/2005/8/layout/pyramid3" loCatId="" qsTypeId="urn:microsoft.com/office/officeart/2005/8/quickstyle/simple1" qsCatId="simple" csTypeId="urn:microsoft.com/office/officeart/2005/8/colors/accent1_2" csCatId="accent1" phldr="1"/>
      <dgm:spPr/>
    </dgm:pt>
    <dgm:pt modelId="{51B40BAA-8875-3B42-A686-A877EA17253E}">
      <dgm:prSet phldrT="[Text]" custT="1"/>
      <dgm:spPr/>
      <dgm:t>
        <a:bodyPr/>
        <a:lstStyle/>
        <a:p>
          <a:r>
            <a:rPr lang="en-US" sz="2800" dirty="0" err="1">
              <a:latin typeface="Times New Roman" panose="02020603050405020304" pitchFamily="18" charset="0"/>
              <a:cs typeface="Times New Roman" panose="02020603050405020304" pitchFamily="18" charset="0"/>
            </a:rPr>
            <a:t>Mở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endParaRPr lang="en-US" sz="2800" dirty="0">
            <a:latin typeface="Times New Roman" panose="02020603050405020304" pitchFamily="18" charset="0"/>
            <a:cs typeface="Times New Roman" panose="02020603050405020304" pitchFamily="18" charset="0"/>
          </a:endParaRPr>
        </a:p>
      </dgm:t>
    </dgm:pt>
    <dgm:pt modelId="{FB31F9A4-6ED8-E74D-9792-B7955EE4B407}" type="parTrans" cxnId="{69A94112-AF28-6E44-8C31-56EFBCAF366E}">
      <dgm:prSet/>
      <dgm:spPr/>
      <dgm:t>
        <a:bodyPr/>
        <a:lstStyle/>
        <a:p>
          <a:endParaRPr lang="en-US"/>
        </a:p>
      </dgm:t>
    </dgm:pt>
    <dgm:pt modelId="{4E8AB39D-7E78-524A-914A-37769754BE49}" type="sibTrans" cxnId="{69A94112-AF28-6E44-8C31-56EFBCAF366E}">
      <dgm:prSet/>
      <dgm:spPr/>
      <dgm:t>
        <a:bodyPr/>
        <a:lstStyle/>
        <a:p>
          <a:endParaRPr lang="en-US"/>
        </a:p>
      </dgm:t>
    </dgm:pt>
    <dgm:pt modelId="{36766F13-3496-BE49-A0FA-E4F70B1A0D60}">
      <dgm:prSet phldrT="[Text]" custT="1"/>
      <dgm:spPr/>
      <dgm:t>
        <a:bodyPr/>
        <a:lstStyle/>
        <a:p>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tin</a:t>
          </a:r>
        </a:p>
      </dgm:t>
    </dgm:pt>
    <dgm:pt modelId="{E66680E4-0935-7B42-849B-27ED085FE6C5}" type="parTrans" cxnId="{AEAE1E19-9956-D94F-80C6-030E0EA9AA49}">
      <dgm:prSet/>
      <dgm:spPr/>
      <dgm:t>
        <a:bodyPr/>
        <a:lstStyle/>
        <a:p>
          <a:endParaRPr lang="en-US"/>
        </a:p>
      </dgm:t>
    </dgm:pt>
    <dgm:pt modelId="{0C8E482B-C984-0944-B7DD-89F503E409D6}" type="sibTrans" cxnId="{AEAE1E19-9956-D94F-80C6-030E0EA9AA49}">
      <dgm:prSet/>
      <dgm:spPr/>
      <dgm:t>
        <a:bodyPr/>
        <a:lstStyle/>
        <a:p>
          <a:endParaRPr lang="en-US"/>
        </a:p>
      </dgm:t>
    </dgm:pt>
    <dgm:pt modelId="{FE86E685-1674-5A4C-BC23-5E9C735F6295}">
      <dgm:prSet phldrT="[Text]" custT="1"/>
      <dgm:spPr/>
      <dgm:t>
        <a:bodyPr/>
        <a:lstStyle/>
        <a:p>
          <a:r>
            <a:rPr lang="en-US" sz="2800" dirty="0" err="1">
              <a:latin typeface="Times New Roman" panose="02020603050405020304" pitchFamily="18" charset="0"/>
              <a:cs typeface="Times New Roman" panose="02020603050405020304" pitchFamily="18" charset="0"/>
            </a:rPr>
            <a:t>Bối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endParaRPr lang="en-US" sz="2800" dirty="0">
            <a:latin typeface="Times New Roman" panose="02020603050405020304" pitchFamily="18" charset="0"/>
            <a:cs typeface="Times New Roman" panose="02020603050405020304" pitchFamily="18" charset="0"/>
          </a:endParaRPr>
        </a:p>
      </dgm:t>
    </dgm:pt>
    <dgm:pt modelId="{784473BB-FE46-9B4A-8865-489EA3C6B2AA}" type="parTrans" cxnId="{08D1C31D-149E-E94A-B35D-7B3ABB89B333}">
      <dgm:prSet/>
      <dgm:spPr/>
      <dgm:t>
        <a:bodyPr/>
        <a:lstStyle/>
        <a:p>
          <a:endParaRPr lang="en-US"/>
        </a:p>
      </dgm:t>
    </dgm:pt>
    <dgm:pt modelId="{3283CAB3-1226-AC43-9A06-ADA3EB698BAE}" type="sibTrans" cxnId="{08D1C31D-149E-E94A-B35D-7B3ABB89B333}">
      <dgm:prSet/>
      <dgm:spPr/>
      <dgm:t>
        <a:bodyPr/>
        <a:lstStyle/>
        <a:p>
          <a:endParaRPr lang="en-US"/>
        </a:p>
      </dgm:t>
    </dgm:pt>
    <dgm:pt modelId="{493DB91D-3046-144F-B878-AD38B4D0575A}">
      <dgm:prSet phldrT="[Text]" custT="1"/>
      <dgm:spPr/>
      <dgm:t>
        <a:bodyPr/>
        <a:lstStyle/>
        <a:p>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p>
        <a:p>
          <a:r>
            <a:rPr lang="en-US" sz="2400" dirty="0" err="1">
              <a:latin typeface="Times New Roman" panose="02020603050405020304" pitchFamily="18" charset="0"/>
              <a:cs typeface="Times New Roman" panose="02020603050405020304" pitchFamily="18" charset="0"/>
            </a:rPr>
            <a:t>thúc</a:t>
          </a:r>
          <a:endParaRPr lang="en-US" sz="2400" dirty="0">
            <a:latin typeface="Times New Roman" panose="02020603050405020304" pitchFamily="18" charset="0"/>
            <a:cs typeface="Times New Roman" panose="02020603050405020304" pitchFamily="18" charset="0"/>
          </a:endParaRPr>
        </a:p>
      </dgm:t>
    </dgm:pt>
    <dgm:pt modelId="{632B326D-74CE-8A48-B1D3-0C82C7844733}" type="parTrans" cxnId="{B12EBEF8-BECC-134A-B8F3-8EF7DB75B986}">
      <dgm:prSet/>
      <dgm:spPr/>
      <dgm:t>
        <a:bodyPr/>
        <a:lstStyle/>
        <a:p>
          <a:endParaRPr lang="en-US"/>
        </a:p>
      </dgm:t>
    </dgm:pt>
    <dgm:pt modelId="{2953C2B8-18F7-E44F-AA1E-89F2061B94F8}" type="sibTrans" cxnId="{B12EBEF8-BECC-134A-B8F3-8EF7DB75B986}">
      <dgm:prSet/>
      <dgm:spPr/>
      <dgm:t>
        <a:bodyPr/>
        <a:lstStyle/>
        <a:p>
          <a:endParaRPr lang="en-US"/>
        </a:p>
      </dgm:t>
    </dgm:pt>
    <dgm:pt modelId="{A6662B57-6760-234D-8789-E9A2730C769A}" type="pres">
      <dgm:prSet presAssocID="{5ED3978D-81AC-0540-AF6C-6C399C439773}" presName="Name0" presStyleCnt="0">
        <dgm:presLayoutVars>
          <dgm:dir/>
          <dgm:animLvl val="lvl"/>
          <dgm:resizeHandles val="exact"/>
        </dgm:presLayoutVars>
      </dgm:prSet>
      <dgm:spPr/>
    </dgm:pt>
    <dgm:pt modelId="{22E313A8-0EA9-BA42-ADBB-A5FDA93738DA}" type="pres">
      <dgm:prSet presAssocID="{51B40BAA-8875-3B42-A686-A877EA17253E}" presName="Name8" presStyleCnt="0"/>
      <dgm:spPr/>
    </dgm:pt>
    <dgm:pt modelId="{17C5B532-6073-5546-9B27-2BE369941489}" type="pres">
      <dgm:prSet presAssocID="{51B40BAA-8875-3B42-A686-A877EA17253E}" presName="level" presStyleLbl="node1" presStyleIdx="0" presStyleCnt="4">
        <dgm:presLayoutVars>
          <dgm:chMax val="1"/>
          <dgm:bulletEnabled val="1"/>
        </dgm:presLayoutVars>
      </dgm:prSet>
      <dgm:spPr/>
      <dgm:t>
        <a:bodyPr/>
        <a:lstStyle/>
        <a:p>
          <a:endParaRPr lang="en-US"/>
        </a:p>
      </dgm:t>
    </dgm:pt>
    <dgm:pt modelId="{944E68A2-BC02-7748-881F-480B378ED241}" type="pres">
      <dgm:prSet presAssocID="{51B40BAA-8875-3B42-A686-A877EA17253E}" presName="levelTx" presStyleLbl="revTx" presStyleIdx="0" presStyleCnt="0">
        <dgm:presLayoutVars>
          <dgm:chMax val="1"/>
          <dgm:bulletEnabled val="1"/>
        </dgm:presLayoutVars>
      </dgm:prSet>
      <dgm:spPr/>
      <dgm:t>
        <a:bodyPr/>
        <a:lstStyle/>
        <a:p>
          <a:endParaRPr lang="en-US"/>
        </a:p>
      </dgm:t>
    </dgm:pt>
    <dgm:pt modelId="{3D96E521-F28A-A04C-87DB-7AD0A8074D31}" type="pres">
      <dgm:prSet presAssocID="{36766F13-3496-BE49-A0FA-E4F70B1A0D60}" presName="Name8" presStyleCnt="0"/>
      <dgm:spPr/>
    </dgm:pt>
    <dgm:pt modelId="{01FBC0BA-70C5-BF42-BB84-8118BCBD5D91}" type="pres">
      <dgm:prSet presAssocID="{36766F13-3496-BE49-A0FA-E4F70B1A0D60}" presName="level" presStyleLbl="node1" presStyleIdx="1" presStyleCnt="4">
        <dgm:presLayoutVars>
          <dgm:chMax val="1"/>
          <dgm:bulletEnabled val="1"/>
        </dgm:presLayoutVars>
      </dgm:prSet>
      <dgm:spPr/>
      <dgm:t>
        <a:bodyPr/>
        <a:lstStyle/>
        <a:p>
          <a:endParaRPr lang="en-US"/>
        </a:p>
      </dgm:t>
    </dgm:pt>
    <dgm:pt modelId="{0888CC17-D96D-D947-992F-17D51750FE36}" type="pres">
      <dgm:prSet presAssocID="{36766F13-3496-BE49-A0FA-E4F70B1A0D60}" presName="levelTx" presStyleLbl="revTx" presStyleIdx="0" presStyleCnt="0">
        <dgm:presLayoutVars>
          <dgm:chMax val="1"/>
          <dgm:bulletEnabled val="1"/>
        </dgm:presLayoutVars>
      </dgm:prSet>
      <dgm:spPr/>
      <dgm:t>
        <a:bodyPr/>
        <a:lstStyle/>
        <a:p>
          <a:endParaRPr lang="en-US"/>
        </a:p>
      </dgm:t>
    </dgm:pt>
    <dgm:pt modelId="{60AC13E0-D14D-E747-9DE8-748050843702}" type="pres">
      <dgm:prSet presAssocID="{FE86E685-1674-5A4C-BC23-5E9C735F6295}" presName="Name8" presStyleCnt="0"/>
      <dgm:spPr/>
    </dgm:pt>
    <dgm:pt modelId="{C30E678D-B2FA-DA4C-B823-BA72EB43BAE4}" type="pres">
      <dgm:prSet presAssocID="{FE86E685-1674-5A4C-BC23-5E9C735F6295}" presName="level" presStyleLbl="node1" presStyleIdx="2" presStyleCnt="4">
        <dgm:presLayoutVars>
          <dgm:chMax val="1"/>
          <dgm:bulletEnabled val="1"/>
        </dgm:presLayoutVars>
      </dgm:prSet>
      <dgm:spPr/>
      <dgm:t>
        <a:bodyPr/>
        <a:lstStyle/>
        <a:p>
          <a:endParaRPr lang="en-US"/>
        </a:p>
      </dgm:t>
    </dgm:pt>
    <dgm:pt modelId="{C4BDDDD7-D216-954F-9659-E9197D00CDAF}" type="pres">
      <dgm:prSet presAssocID="{FE86E685-1674-5A4C-BC23-5E9C735F6295}" presName="levelTx" presStyleLbl="revTx" presStyleIdx="0" presStyleCnt="0">
        <dgm:presLayoutVars>
          <dgm:chMax val="1"/>
          <dgm:bulletEnabled val="1"/>
        </dgm:presLayoutVars>
      </dgm:prSet>
      <dgm:spPr/>
      <dgm:t>
        <a:bodyPr/>
        <a:lstStyle/>
        <a:p>
          <a:endParaRPr lang="en-US"/>
        </a:p>
      </dgm:t>
    </dgm:pt>
    <dgm:pt modelId="{8784EC00-B917-C449-9929-398C288A2DB4}" type="pres">
      <dgm:prSet presAssocID="{493DB91D-3046-144F-B878-AD38B4D0575A}" presName="Name8" presStyleCnt="0"/>
      <dgm:spPr/>
    </dgm:pt>
    <dgm:pt modelId="{F213B486-63BB-964C-B838-12F93CC8859D}" type="pres">
      <dgm:prSet presAssocID="{493DB91D-3046-144F-B878-AD38B4D0575A}" presName="level" presStyleLbl="node1" presStyleIdx="3" presStyleCnt="4" custScaleY="102954">
        <dgm:presLayoutVars>
          <dgm:chMax val="1"/>
          <dgm:bulletEnabled val="1"/>
        </dgm:presLayoutVars>
      </dgm:prSet>
      <dgm:spPr/>
      <dgm:t>
        <a:bodyPr/>
        <a:lstStyle/>
        <a:p>
          <a:endParaRPr lang="en-US"/>
        </a:p>
      </dgm:t>
    </dgm:pt>
    <dgm:pt modelId="{7556D724-4573-0145-A0B8-B9B18DE2739B}" type="pres">
      <dgm:prSet presAssocID="{493DB91D-3046-144F-B878-AD38B4D0575A}" presName="levelTx" presStyleLbl="revTx" presStyleIdx="0" presStyleCnt="0">
        <dgm:presLayoutVars>
          <dgm:chMax val="1"/>
          <dgm:bulletEnabled val="1"/>
        </dgm:presLayoutVars>
      </dgm:prSet>
      <dgm:spPr/>
      <dgm:t>
        <a:bodyPr/>
        <a:lstStyle/>
        <a:p>
          <a:endParaRPr lang="en-US"/>
        </a:p>
      </dgm:t>
    </dgm:pt>
  </dgm:ptLst>
  <dgm:cxnLst>
    <dgm:cxn modelId="{3D4F573C-9476-48F4-93B0-1F8D0A7A11A3}" type="presOf" srcId="{FE86E685-1674-5A4C-BC23-5E9C735F6295}" destId="{C4BDDDD7-D216-954F-9659-E9197D00CDAF}" srcOrd="1" destOrd="0" presId="urn:microsoft.com/office/officeart/2005/8/layout/pyramid3"/>
    <dgm:cxn modelId="{7D44CB68-21FC-423A-9ADC-FED5CE226191}" type="presOf" srcId="{51B40BAA-8875-3B42-A686-A877EA17253E}" destId="{17C5B532-6073-5546-9B27-2BE369941489}" srcOrd="0" destOrd="0" presId="urn:microsoft.com/office/officeart/2005/8/layout/pyramid3"/>
    <dgm:cxn modelId="{B12EBEF8-BECC-134A-B8F3-8EF7DB75B986}" srcId="{5ED3978D-81AC-0540-AF6C-6C399C439773}" destId="{493DB91D-3046-144F-B878-AD38B4D0575A}" srcOrd="3" destOrd="0" parTransId="{632B326D-74CE-8A48-B1D3-0C82C7844733}" sibTransId="{2953C2B8-18F7-E44F-AA1E-89F2061B94F8}"/>
    <dgm:cxn modelId="{5A51845E-8484-4066-A512-8AB462689C00}" type="presOf" srcId="{36766F13-3496-BE49-A0FA-E4F70B1A0D60}" destId="{01FBC0BA-70C5-BF42-BB84-8118BCBD5D91}" srcOrd="0" destOrd="0" presId="urn:microsoft.com/office/officeart/2005/8/layout/pyramid3"/>
    <dgm:cxn modelId="{3B56B8C1-BF38-4A16-A8C6-678DF19DB278}" type="presOf" srcId="{FE86E685-1674-5A4C-BC23-5E9C735F6295}" destId="{C30E678D-B2FA-DA4C-B823-BA72EB43BAE4}" srcOrd="0" destOrd="0" presId="urn:microsoft.com/office/officeart/2005/8/layout/pyramid3"/>
    <dgm:cxn modelId="{69A94112-AF28-6E44-8C31-56EFBCAF366E}" srcId="{5ED3978D-81AC-0540-AF6C-6C399C439773}" destId="{51B40BAA-8875-3B42-A686-A877EA17253E}" srcOrd="0" destOrd="0" parTransId="{FB31F9A4-6ED8-E74D-9792-B7955EE4B407}" sibTransId="{4E8AB39D-7E78-524A-914A-37769754BE49}"/>
    <dgm:cxn modelId="{5BD3828C-E3ED-4BBE-82D3-E280B8B7F77E}" type="presOf" srcId="{493DB91D-3046-144F-B878-AD38B4D0575A}" destId="{7556D724-4573-0145-A0B8-B9B18DE2739B}" srcOrd="1" destOrd="0" presId="urn:microsoft.com/office/officeart/2005/8/layout/pyramid3"/>
    <dgm:cxn modelId="{05D5EA85-F371-4E53-8FFE-42ADD6115050}" type="presOf" srcId="{36766F13-3496-BE49-A0FA-E4F70B1A0D60}" destId="{0888CC17-D96D-D947-992F-17D51750FE36}" srcOrd="1" destOrd="0" presId="urn:microsoft.com/office/officeart/2005/8/layout/pyramid3"/>
    <dgm:cxn modelId="{0E2246D6-C448-403E-872F-B93E9A4B4ACA}" type="presOf" srcId="{493DB91D-3046-144F-B878-AD38B4D0575A}" destId="{F213B486-63BB-964C-B838-12F93CC8859D}" srcOrd="0" destOrd="0" presId="urn:microsoft.com/office/officeart/2005/8/layout/pyramid3"/>
    <dgm:cxn modelId="{23CF9498-9F21-4875-874E-CB74FF1BEFA7}" type="presOf" srcId="{5ED3978D-81AC-0540-AF6C-6C399C439773}" destId="{A6662B57-6760-234D-8789-E9A2730C769A}" srcOrd="0" destOrd="0" presId="urn:microsoft.com/office/officeart/2005/8/layout/pyramid3"/>
    <dgm:cxn modelId="{08D1C31D-149E-E94A-B35D-7B3ABB89B333}" srcId="{5ED3978D-81AC-0540-AF6C-6C399C439773}" destId="{FE86E685-1674-5A4C-BC23-5E9C735F6295}" srcOrd="2" destOrd="0" parTransId="{784473BB-FE46-9B4A-8865-489EA3C6B2AA}" sibTransId="{3283CAB3-1226-AC43-9A06-ADA3EB698BAE}"/>
    <dgm:cxn modelId="{D8450AA6-3BE2-4ABD-8294-55F02AC265BF}" type="presOf" srcId="{51B40BAA-8875-3B42-A686-A877EA17253E}" destId="{944E68A2-BC02-7748-881F-480B378ED241}" srcOrd="1" destOrd="0" presId="urn:microsoft.com/office/officeart/2005/8/layout/pyramid3"/>
    <dgm:cxn modelId="{AEAE1E19-9956-D94F-80C6-030E0EA9AA49}" srcId="{5ED3978D-81AC-0540-AF6C-6C399C439773}" destId="{36766F13-3496-BE49-A0FA-E4F70B1A0D60}" srcOrd="1" destOrd="0" parTransId="{E66680E4-0935-7B42-849B-27ED085FE6C5}" sibTransId="{0C8E482B-C984-0944-B7DD-89F503E409D6}"/>
    <dgm:cxn modelId="{871E3619-261C-436B-AC22-C3A7F1865ABB}" type="presParOf" srcId="{A6662B57-6760-234D-8789-E9A2730C769A}" destId="{22E313A8-0EA9-BA42-ADBB-A5FDA93738DA}" srcOrd="0" destOrd="0" presId="urn:microsoft.com/office/officeart/2005/8/layout/pyramid3"/>
    <dgm:cxn modelId="{51E43778-0900-4BE7-8FBD-BEC188F0E009}" type="presParOf" srcId="{22E313A8-0EA9-BA42-ADBB-A5FDA93738DA}" destId="{17C5B532-6073-5546-9B27-2BE369941489}" srcOrd="0" destOrd="0" presId="urn:microsoft.com/office/officeart/2005/8/layout/pyramid3"/>
    <dgm:cxn modelId="{30AFA94E-252B-476D-A46F-083C794BA129}" type="presParOf" srcId="{22E313A8-0EA9-BA42-ADBB-A5FDA93738DA}" destId="{944E68A2-BC02-7748-881F-480B378ED241}" srcOrd="1" destOrd="0" presId="urn:microsoft.com/office/officeart/2005/8/layout/pyramid3"/>
    <dgm:cxn modelId="{B3F97D1F-2C09-4F7E-8D2B-1331867C2D89}" type="presParOf" srcId="{A6662B57-6760-234D-8789-E9A2730C769A}" destId="{3D96E521-F28A-A04C-87DB-7AD0A8074D31}" srcOrd="1" destOrd="0" presId="urn:microsoft.com/office/officeart/2005/8/layout/pyramid3"/>
    <dgm:cxn modelId="{97AB5E0C-F047-4455-AC78-FA5E4A74123C}" type="presParOf" srcId="{3D96E521-F28A-A04C-87DB-7AD0A8074D31}" destId="{01FBC0BA-70C5-BF42-BB84-8118BCBD5D91}" srcOrd="0" destOrd="0" presId="urn:microsoft.com/office/officeart/2005/8/layout/pyramid3"/>
    <dgm:cxn modelId="{0B9E7981-1D84-460B-AA2C-0C566D953083}" type="presParOf" srcId="{3D96E521-F28A-A04C-87DB-7AD0A8074D31}" destId="{0888CC17-D96D-D947-992F-17D51750FE36}" srcOrd="1" destOrd="0" presId="urn:microsoft.com/office/officeart/2005/8/layout/pyramid3"/>
    <dgm:cxn modelId="{1567E7C0-9763-407B-A5AD-5A1F967028D6}" type="presParOf" srcId="{A6662B57-6760-234D-8789-E9A2730C769A}" destId="{60AC13E0-D14D-E747-9DE8-748050843702}" srcOrd="2" destOrd="0" presId="urn:microsoft.com/office/officeart/2005/8/layout/pyramid3"/>
    <dgm:cxn modelId="{2F3C35AB-20F3-4DA6-84BD-209045C49E67}" type="presParOf" srcId="{60AC13E0-D14D-E747-9DE8-748050843702}" destId="{C30E678D-B2FA-DA4C-B823-BA72EB43BAE4}" srcOrd="0" destOrd="0" presId="urn:microsoft.com/office/officeart/2005/8/layout/pyramid3"/>
    <dgm:cxn modelId="{5B157453-9D89-4CE7-96F0-9E8194493E20}" type="presParOf" srcId="{60AC13E0-D14D-E747-9DE8-748050843702}" destId="{C4BDDDD7-D216-954F-9659-E9197D00CDAF}" srcOrd="1" destOrd="0" presId="urn:microsoft.com/office/officeart/2005/8/layout/pyramid3"/>
    <dgm:cxn modelId="{3D43A476-3C3B-4EFD-905D-7FD3BB3AE226}" type="presParOf" srcId="{A6662B57-6760-234D-8789-E9A2730C769A}" destId="{8784EC00-B917-C449-9929-398C288A2DB4}" srcOrd="3" destOrd="0" presId="urn:microsoft.com/office/officeart/2005/8/layout/pyramid3"/>
    <dgm:cxn modelId="{8875E9B1-39E7-47FD-A3FE-2A8A2C539E02}" type="presParOf" srcId="{8784EC00-B917-C449-9929-398C288A2DB4}" destId="{F213B486-63BB-964C-B838-12F93CC8859D}" srcOrd="0" destOrd="0" presId="urn:microsoft.com/office/officeart/2005/8/layout/pyramid3"/>
    <dgm:cxn modelId="{ECCFE78C-E693-4DAD-ADDF-0E95B3B1CE25}" type="presParOf" srcId="{8784EC00-B917-C449-9929-398C288A2DB4}" destId="{7556D724-4573-0145-A0B8-B9B18DE2739B}"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D4CBF4-ABCA-3A42-87C7-5C87ED1B94CC}"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en-US"/>
        </a:p>
      </dgm:t>
    </dgm:pt>
    <dgm:pt modelId="{8DBCEE18-8D53-2040-B589-F8BA21C31EFF}">
      <dgm:prSet phldrT="[Text]" custT="1"/>
      <dgm:spPr/>
      <dgm:t>
        <a:bodyPr/>
        <a:lstStyle/>
        <a:p>
          <a:r>
            <a:rPr lang="en-US" sz="2400" dirty="0" err="1"/>
            <a:t>Xác</a:t>
          </a:r>
          <a:r>
            <a:rPr lang="en-US" sz="2400" dirty="0"/>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cs typeface="Times New Roman" panose="02020603050405020304" pitchFamily="18" charset="0"/>
            </a:rPr>
            <a:t>	</a:t>
          </a:r>
        </a:p>
      </dgm:t>
    </dgm:pt>
    <dgm:pt modelId="{7945A258-31FA-2E44-83D3-826C823B8EF5}" type="parTrans" cxnId="{59EF50E4-269F-7B49-ADF8-2C2B242CF563}">
      <dgm:prSet/>
      <dgm:spPr/>
      <dgm:t>
        <a:bodyPr/>
        <a:lstStyle/>
        <a:p>
          <a:endParaRPr lang="en-US"/>
        </a:p>
      </dgm:t>
    </dgm:pt>
    <dgm:pt modelId="{1274D476-6E04-AB44-9CA8-2049597D0155}" type="sibTrans" cxnId="{59EF50E4-269F-7B49-ADF8-2C2B242CF563}">
      <dgm:prSet/>
      <dgm:spPr/>
      <dgm:t>
        <a:bodyPr/>
        <a:lstStyle/>
        <a:p>
          <a:endParaRPr lang="en-US"/>
        </a:p>
      </dgm:t>
    </dgm:pt>
    <dgm:pt modelId="{A07D9E4D-BCF3-B64B-A5CD-00E69811F536}">
      <dgm:prSet phldrT="[Text]" custT="1"/>
      <dgm:spPr/>
      <dgm:t>
        <a:bodyPr/>
        <a:lstStyle/>
        <a:p>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endParaRPr lang="en-US" sz="2400" dirty="0">
            <a:latin typeface="Times New Roman" panose="02020603050405020304" pitchFamily="18" charset="0"/>
            <a:cs typeface="Times New Roman" panose="02020603050405020304" pitchFamily="18" charset="0"/>
          </a:endParaRPr>
        </a:p>
      </dgm:t>
    </dgm:pt>
    <dgm:pt modelId="{D6A30C5C-F5BF-4649-BFD5-6A8425A9D5CC}" type="parTrans" cxnId="{CE1C3B49-FE89-F441-A1E0-B14F64E80048}">
      <dgm:prSet/>
      <dgm:spPr/>
      <dgm:t>
        <a:bodyPr/>
        <a:lstStyle/>
        <a:p>
          <a:endParaRPr lang="en-US"/>
        </a:p>
      </dgm:t>
    </dgm:pt>
    <dgm:pt modelId="{1DE039CD-DABE-7044-820B-9A78DDECDC6F}" type="sibTrans" cxnId="{CE1C3B49-FE89-F441-A1E0-B14F64E80048}">
      <dgm:prSet/>
      <dgm:spPr/>
      <dgm:t>
        <a:bodyPr/>
        <a:lstStyle/>
        <a:p>
          <a:endParaRPr lang="en-US"/>
        </a:p>
      </dgm:t>
    </dgm:pt>
    <dgm:pt modelId="{41C149A9-D432-4145-9361-E969193861AB}">
      <dgm:prSet phldrT="[Text]" custT="1"/>
      <dgm:spPr/>
      <dgm:t>
        <a:bodyPr/>
        <a:lstStyle/>
        <a:p>
          <a:r>
            <a:rPr lang="en-US" sz="2400" dirty="0" err="1">
              <a:latin typeface="Times New Roman" panose="02020603050405020304" pitchFamily="18" charset="0"/>
              <a:cs typeface="Times New Roman" panose="02020603050405020304" pitchFamily="18" charset="0"/>
            </a:rPr>
            <a:t>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tưởng</a:t>
          </a:r>
          <a:endParaRPr lang="en-US" sz="2400" dirty="0">
            <a:latin typeface="Times New Roman" panose="02020603050405020304" pitchFamily="18" charset="0"/>
            <a:cs typeface="Times New Roman" panose="02020603050405020304" pitchFamily="18" charset="0"/>
          </a:endParaRPr>
        </a:p>
      </dgm:t>
    </dgm:pt>
    <dgm:pt modelId="{4D6C0675-EF18-CB4A-9142-6137F13B675D}" type="parTrans" cxnId="{B57B539E-F08C-B345-9D86-73F30D68C860}">
      <dgm:prSet/>
      <dgm:spPr/>
      <dgm:t>
        <a:bodyPr/>
        <a:lstStyle/>
        <a:p>
          <a:endParaRPr lang="en-US"/>
        </a:p>
      </dgm:t>
    </dgm:pt>
    <dgm:pt modelId="{40A564E9-1A52-FE4C-A528-0807A187D2B7}" type="sibTrans" cxnId="{B57B539E-F08C-B345-9D86-73F30D68C860}">
      <dgm:prSet/>
      <dgm:spPr/>
      <dgm:t>
        <a:bodyPr/>
        <a:lstStyle/>
        <a:p>
          <a:endParaRPr lang="en-US"/>
        </a:p>
      </dgm:t>
    </dgm:pt>
    <dgm:pt modelId="{641E3209-CCF9-7D4E-8C4C-6898E97801F6}">
      <dgm:prSet phldrT="[Text]" custT="1"/>
      <dgm:spPr/>
      <dgm:t>
        <a:bodyPr/>
        <a:lstStyle/>
        <a:p>
          <a:r>
            <a:rPr lang="en-US" sz="2400" dirty="0">
              <a:latin typeface="Times New Roman" panose="02020603050405020304" pitchFamily="18" charset="0"/>
              <a:cs typeface="Times New Roman" panose="02020603050405020304" pitchFamily="18" charset="0"/>
            </a:rPr>
            <a:t>Thu </a:t>
          </a:r>
          <a:r>
            <a:rPr lang="en-US" sz="2400" dirty="0" err="1">
              <a:latin typeface="Times New Roman" panose="02020603050405020304" pitchFamily="18" charset="0"/>
              <a:cs typeface="Times New Roman" panose="02020603050405020304" pitchFamily="18" charset="0"/>
            </a:rPr>
            <a:t>thập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a:t>
          </a:r>
        </a:p>
      </dgm:t>
    </dgm:pt>
    <dgm:pt modelId="{EEDB632E-9558-6C4C-B0FF-086C5A15287F}" type="parTrans" cxnId="{2E665699-F823-0B49-8D9E-F1F125AAD99C}">
      <dgm:prSet/>
      <dgm:spPr/>
      <dgm:t>
        <a:bodyPr/>
        <a:lstStyle/>
        <a:p>
          <a:endParaRPr lang="en-US"/>
        </a:p>
      </dgm:t>
    </dgm:pt>
    <dgm:pt modelId="{7CF572D8-3BC8-534A-9754-25250F61F57F}" type="sibTrans" cxnId="{2E665699-F823-0B49-8D9E-F1F125AAD99C}">
      <dgm:prSet/>
      <dgm:spPr/>
      <dgm:t>
        <a:bodyPr/>
        <a:lstStyle/>
        <a:p>
          <a:endParaRPr lang="en-US"/>
        </a:p>
      </dgm:t>
    </dgm:pt>
    <dgm:pt modelId="{E865891D-B264-7E4F-A764-1806CB55ED73}">
      <dgm:prSet phldrT="[Text]" custT="1"/>
      <dgm:spPr/>
      <dgm:t>
        <a:bodyPr/>
        <a:lstStyle/>
        <a:p>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tin</a:t>
          </a:r>
        </a:p>
      </dgm:t>
    </dgm:pt>
    <dgm:pt modelId="{6C8BC7D2-CA56-0444-86CF-9B537F222843}" type="parTrans" cxnId="{A090C746-DD92-874B-8383-025049D8F59A}">
      <dgm:prSet/>
      <dgm:spPr/>
      <dgm:t>
        <a:bodyPr/>
        <a:lstStyle/>
        <a:p>
          <a:endParaRPr lang="en-US"/>
        </a:p>
      </dgm:t>
    </dgm:pt>
    <dgm:pt modelId="{8FA337F0-64CF-9A46-901D-9D26682E5AA4}" type="sibTrans" cxnId="{A090C746-DD92-874B-8383-025049D8F59A}">
      <dgm:prSet/>
      <dgm:spPr/>
      <dgm:t>
        <a:bodyPr/>
        <a:lstStyle/>
        <a:p>
          <a:endParaRPr lang="en-US"/>
        </a:p>
      </dgm:t>
    </dgm:pt>
    <dgm:pt modelId="{D694D598-980E-BA4F-86E0-FCBE352080D9}">
      <dgm:prSet phldrT="[Text]" custT="1"/>
      <dgm:spPr/>
      <dgm:t>
        <a:bodyPr/>
        <a:lstStyle/>
        <a:p>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endParaRPr lang="en-US" sz="2400" dirty="0">
            <a:latin typeface="Times New Roman" panose="02020603050405020304" pitchFamily="18" charset="0"/>
            <a:cs typeface="Times New Roman" panose="02020603050405020304" pitchFamily="18" charset="0"/>
          </a:endParaRPr>
        </a:p>
      </dgm:t>
    </dgm:pt>
    <dgm:pt modelId="{E7228663-6D9D-B04F-9991-76CC9A024469}" type="parTrans" cxnId="{2F67443C-507C-5347-ADED-E4A32030D4F9}">
      <dgm:prSet/>
      <dgm:spPr/>
      <dgm:t>
        <a:bodyPr/>
        <a:lstStyle/>
        <a:p>
          <a:endParaRPr lang="en-US"/>
        </a:p>
      </dgm:t>
    </dgm:pt>
    <dgm:pt modelId="{0E9B7496-249B-044B-8902-0CA03F0E5A19}" type="sibTrans" cxnId="{2F67443C-507C-5347-ADED-E4A32030D4F9}">
      <dgm:prSet/>
      <dgm:spPr/>
      <dgm:t>
        <a:bodyPr/>
        <a:lstStyle/>
        <a:p>
          <a:endParaRPr lang="en-US"/>
        </a:p>
      </dgm:t>
    </dgm:pt>
    <dgm:pt modelId="{205DB2D5-17AB-074B-8857-F437BEA5CD65}">
      <dgm:prSet phldrT="[Text]" custT="1"/>
      <dgm:spPr/>
      <dgm:t>
        <a:bodyPr/>
        <a:lstStyle/>
        <a:p>
          <a:r>
            <a:rPr lang="en-US" sz="2400" dirty="0" err="1">
              <a:latin typeface="Times New Roman" panose="02020603050405020304" pitchFamily="18" charset="0"/>
              <a:cs typeface="Times New Roman" panose="02020603050405020304" pitchFamily="18" charset="0"/>
            </a:rPr>
            <a:t>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endParaRPr lang="en-US" sz="2400" dirty="0">
            <a:latin typeface="Times New Roman" panose="02020603050405020304" pitchFamily="18" charset="0"/>
            <a:cs typeface="Times New Roman" panose="02020603050405020304" pitchFamily="18" charset="0"/>
          </a:endParaRPr>
        </a:p>
      </dgm:t>
    </dgm:pt>
    <dgm:pt modelId="{244DACBE-6AC5-CE43-AFD5-3DD01761A43C}" type="parTrans" cxnId="{7D64FC09-DD6C-AF4A-8EBD-60C25A24B04E}">
      <dgm:prSet/>
      <dgm:spPr/>
      <dgm:t>
        <a:bodyPr/>
        <a:lstStyle/>
        <a:p>
          <a:endParaRPr lang="en-US"/>
        </a:p>
      </dgm:t>
    </dgm:pt>
    <dgm:pt modelId="{27BE965E-253D-8F4A-87B4-102A0B7446C6}" type="sibTrans" cxnId="{7D64FC09-DD6C-AF4A-8EBD-60C25A24B04E}">
      <dgm:prSet/>
      <dgm:spPr/>
      <dgm:t>
        <a:bodyPr/>
        <a:lstStyle/>
        <a:p>
          <a:endParaRPr lang="en-US"/>
        </a:p>
      </dgm:t>
    </dgm:pt>
    <dgm:pt modelId="{8EC23BAB-93DA-F047-8A1E-4EAA4D882B8A}">
      <dgm:prSet phldrT="[Text]" custT="1"/>
      <dgm:spPr/>
      <dgm:t>
        <a:bodyPr/>
        <a:lstStyle/>
        <a:p>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endParaRPr lang="en-US" sz="2400" dirty="0">
            <a:latin typeface="Times New Roman" panose="02020603050405020304" pitchFamily="18" charset="0"/>
            <a:cs typeface="Times New Roman" panose="02020603050405020304" pitchFamily="18" charset="0"/>
          </a:endParaRPr>
        </a:p>
      </dgm:t>
    </dgm:pt>
    <dgm:pt modelId="{E3C53C87-0CDB-B241-A2F5-F7BD309CFACD}" type="parTrans" cxnId="{04BCDFE5-E5B2-6242-8682-E51DBA99D7AD}">
      <dgm:prSet/>
      <dgm:spPr/>
      <dgm:t>
        <a:bodyPr/>
        <a:lstStyle/>
        <a:p>
          <a:endParaRPr lang="en-US"/>
        </a:p>
      </dgm:t>
    </dgm:pt>
    <dgm:pt modelId="{BDC2F185-5608-2F40-87D7-A6996831D54A}" type="sibTrans" cxnId="{04BCDFE5-E5B2-6242-8682-E51DBA99D7AD}">
      <dgm:prSet/>
      <dgm:spPr/>
      <dgm:t>
        <a:bodyPr/>
        <a:lstStyle/>
        <a:p>
          <a:endParaRPr lang="en-US"/>
        </a:p>
      </dgm:t>
    </dgm:pt>
    <dgm:pt modelId="{371294F0-47AF-5947-AAFC-D3A26BBA5ECD}">
      <dgm:prSet phldrT="[Text]" custT="1"/>
      <dgm:spPr/>
      <dgm:t>
        <a:bodyPr/>
        <a:lstStyle/>
        <a:p>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a:t>
          </a:r>
        </a:p>
      </dgm:t>
    </dgm:pt>
    <dgm:pt modelId="{993B383B-6255-7B49-B978-FD2D1D91C991}" type="parTrans" cxnId="{AD31C8E5-9AA7-624E-A10B-CAC78B2D7421}">
      <dgm:prSet/>
      <dgm:spPr/>
      <dgm:t>
        <a:bodyPr/>
        <a:lstStyle/>
        <a:p>
          <a:endParaRPr lang="en-US"/>
        </a:p>
      </dgm:t>
    </dgm:pt>
    <dgm:pt modelId="{D90B740E-FC2B-2141-918F-2790B5BC5A65}" type="sibTrans" cxnId="{AD31C8E5-9AA7-624E-A10B-CAC78B2D7421}">
      <dgm:prSet/>
      <dgm:spPr/>
      <dgm:t>
        <a:bodyPr/>
        <a:lstStyle/>
        <a:p>
          <a:endParaRPr lang="en-US"/>
        </a:p>
      </dgm:t>
    </dgm:pt>
    <dgm:pt modelId="{A7785DB4-471F-8043-82B5-C2E5EAAEA9A3}">
      <dgm:prSet phldrT="[Text]" custT="1"/>
      <dgm:spPr/>
      <dgm:t>
        <a:bodyPr/>
        <a:lstStyle/>
        <a:p>
          <a:r>
            <a:rPr lang="en-US" sz="2400" dirty="0" err="1">
              <a:latin typeface="Times New Roman" panose="02020603050405020304" pitchFamily="18" charset="0"/>
              <a:cs typeface="Times New Roman" panose="02020603050405020304" pitchFamily="18" charset="0"/>
            </a:rPr>
            <a:t>Tháp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ngược</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xuôi</a:t>
          </a:r>
          <a:endParaRPr lang="en-US" sz="2400" dirty="0">
            <a:latin typeface="Times New Roman" panose="02020603050405020304" pitchFamily="18" charset="0"/>
            <a:cs typeface="Times New Roman" panose="02020603050405020304" pitchFamily="18" charset="0"/>
          </a:endParaRPr>
        </a:p>
      </dgm:t>
    </dgm:pt>
    <dgm:pt modelId="{3A5BC3B7-B316-4C44-AF97-212305A71E9F}" type="parTrans" cxnId="{10A97CC6-7725-F849-B48C-2B101DF478DB}">
      <dgm:prSet/>
      <dgm:spPr/>
      <dgm:t>
        <a:bodyPr/>
        <a:lstStyle/>
        <a:p>
          <a:endParaRPr lang="en-US"/>
        </a:p>
      </dgm:t>
    </dgm:pt>
    <dgm:pt modelId="{E6C3F2A7-BBDB-D84D-BE91-2FFF4651CB12}" type="sibTrans" cxnId="{10A97CC6-7725-F849-B48C-2B101DF478DB}">
      <dgm:prSet/>
      <dgm:spPr/>
      <dgm:t>
        <a:bodyPr/>
        <a:lstStyle/>
        <a:p>
          <a:endParaRPr lang="en-US"/>
        </a:p>
      </dgm:t>
    </dgm:pt>
    <dgm:pt modelId="{F19B287E-B3D3-7147-A9BE-9C6C9A690B26}" type="pres">
      <dgm:prSet presAssocID="{7ED4CBF4-ABCA-3A42-87C7-5C87ED1B94CC}" presName="Name0" presStyleCnt="0">
        <dgm:presLayoutVars>
          <dgm:dir/>
          <dgm:animLvl val="lvl"/>
          <dgm:resizeHandles val="exact"/>
        </dgm:presLayoutVars>
      </dgm:prSet>
      <dgm:spPr/>
      <dgm:t>
        <a:bodyPr/>
        <a:lstStyle/>
        <a:p>
          <a:endParaRPr lang="en-US"/>
        </a:p>
      </dgm:t>
    </dgm:pt>
    <dgm:pt modelId="{2473B04E-FFC9-EA43-8179-401CF4DD3AD8}" type="pres">
      <dgm:prSet presAssocID="{8DBCEE18-8D53-2040-B589-F8BA21C31EFF}" presName="linNode" presStyleCnt="0"/>
      <dgm:spPr/>
    </dgm:pt>
    <dgm:pt modelId="{F4123D77-5076-0745-88E6-553FF188013A}" type="pres">
      <dgm:prSet presAssocID="{8DBCEE18-8D53-2040-B589-F8BA21C31EFF}" presName="parentText" presStyleLbl="node1" presStyleIdx="0" presStyleCnt="4">
        <dgm:presLayoutVars>
          <dgm:chMax val="1"/>
          <dgm:bulletEnabled val="1"/>
        </dgm:presLayoutVars>
      </dgm:prSet>
      <dgm:spPr/>
      <dgm:t>
        <a:bodyPr/>
        <a:lstStyle/>
        <a:p>
          <a:endParaRPr lang="en-US"/>
        </a:p>
      </dgm:t>
    </dgm:pt>
    <dgm:pt modelId="{283634DF-4994-8E4B-AF55-780459144653}" type="pres">
      <dgm:prSet presAssocID="{8DBCEE18-8D53-2040-B589-F8BA21C31EFF}" presName="descendantText" presStyleLbl="alignAccFollowNode1" presStyleIdx="0" presStyleCnt="4">
        <dgm:presLayoutVars>
          <dgm:bulletEnabled val="1"/>
        </dgm:presLayoutVars>
      </dgm:prSet>
      <dgm:spPr/>
      <dgm:t>
        <a:bodyPr/>
        <a:lstStyle/>
        <a:p>
          <a:endParaRPr lang="en-US"/>
        </a:p>
      </dgm:t>
    </dgm:pt>
    <dgm:pt modelId="{07D1D605-6F43-C34B-AC34-DF33EBFC4122}" type="pres">
      <dgm:prSet presAssocID="{1274D476-6E04-AB44-9CA8-2049597D0155}" presName="sp" presStyleCnt="0"/>
      <dgm:spPr/>
    </dgm:pt>
    <dgm:pt modelId="{9F8F6BCA-F78F-3643-B27D-3BE4F659903F}" type="pres">
      <dgm:prSet presAssocID="{641E3209-CCF9-7D4E-8C4C-6898E97801F6}" presName="linNode" presStyleCnt="0"/>
      <dgm:spPr/>
    </dgm:pt>
    <dgm:pt modelId="{14250BF8-0E0B-C74A-A2F7-0A32B365FF5C}" type="pres">
      <dgm:prSet presAssocID="{641E3209-CCF9-7D4E-8C4C-6898E97801F6}" presName="parentText" presStyleLbl="node1" presStyleIdx="1" presStyleCnt="4">
        <dgm:presLayoutVars>
          <dgm:chMax val="1"/>
          <dgm:bulletEnabled val="1"/>
        </dgm:presLayoutVars>
      </dgm:prSet>
      <dgm:spPr/>
      <dgm:t>
        <a:bodyPr/>
        <a:lstStyle/>
        <a:p>
          <a:endParaRPr lang="en-US"/>
        </a:p>
      </dgm:t>
    </dgm:pt>
    <dgm:pt modelId="{71BA83A7-59A4-244B-994C-181B2C5ABDC3}" type="pres">
      <dgm:prSet presAssocID="{641E3209-CCF9-7D4E-8C4C-6898E97801F6}" presName="descendantText" presStyleLbl="alignAccFollowNode1" presStyleIdx="1" presStyleCnt="4">
        <dgm:presLayoutVars>
          <dgm:bulletEnabled val="1"/>
        </dgm:presLayoutVars>
      </dgm:prSet>
      <dgm:spPr/>
      <dgm:t>
        <a:bodyPr/>
        <a:lstStyle/>
        <a:p>
          <a:endParaRPr lang="en-US"/>
        </a:p>
      </dgm:t>
    </dgm:pt>
    <dgm:pt modelId="{0BD7AE0B-BD31-2045-80B3-2699061C9903}" type="pres">
      <dgm:prSet presAssocID="{7CF572D8-3BC8-534A-9754-25250F61F57F}" presName="sp" presStyleCnt="0"/>
      <dgm:spPr/>
    </dgm:pt>
    <dgm:pt modelId="{CD646B86-B296-DF47-9993-0D7F541FD4A1}" type="pres">
      <dgm:prSet presAssocID="{D694D598-980E-BA4F-86E0-FCBE352080D9}" presName="linNode" presStyleCnt="0"/>
      <dgm:spPr/>
    </dgm:pt>
    <dgm:pt modelId="{32A4DE86-145F-8244-99CB-04A18771672D}" type="pres">
      <dgm:prSet presAssocID="{D694D598-980E-BA4F-86E0-FCBE352080D9}" presName="parentText" presStyleLbl="node1" presStyleIdx="2" presStyleCnt="4">
        <dgm:presLayoutVars>
          <dgm:chMax val="1"/>
          <dgm:bulletEnabled val="1"/>
        </dgm:presLayoutVars>
      </dgm:prSet>
      <dgm:spPr/>
      <dgm:t>
        <a:bodyPr/>
        <a:lstStyle/>
        <a:p>
          <a:endParaRPr lang="en-US"/>
        </a:p>
      </dgm:t>
    </dgm:pt>
    <dgm:pt modelId="{48003CD1-77C4-604C-A125-4AAA17F15EA3}" type="pres">
      <dgm:prSet presAssocID="{D694D598-980E-BA4F-86E0-FCBE352080D9}" presName="descendantText" presStyleLbl="alignAccFollowNode1" presStyleIdx="2" presStyleCnt="4">
        <dgm:presLayoutVars>
          <dgm:bulletEnabled val="1"/>
        </dgm:presLayoutVars>
      </dgm:prSet>
      <dgm:spPr/>
      <dgm:t>
        <a:bodyPr/>
        <a:lstStyle/>
        <a:p>
          <a:endParaRPr lang="en-US"/>
        </a:p>
      </dgm:t>
    </dgm:pt>
    <dgm:pt modelId="{69DF8511-C03D-324F-9A24-416132B15F7B}" type="pres">
      <dgm:prSet presAssocID="{0E9B7496-249B-044B-8902-0CA03F0E5A19}" presName="sp" presStyleCnt="0"/>
      <dgm:spPr/>
    </dgm:pt>
    <dgm:pt modelId="{1CBF06E1-CC9E-B746-98A5-D9FF872A0669}" type="pres">
      <dgm:prSet presAssocID="{371294F0-47AF-5947-AAFC-D3A26BBA5ECD}" presName="linNode" presStyleCnt="0"/>
      <dgm:spPr/>
    </dgm:pt>
    <dgm:pt modelId="{2F1CC132-0B3B-8947-8442-9DA4FB88B3FA}" type="pres">
      <dgm:prSet presAssocID="{371294F0-47AF-5947-AAFC-D3A26BBA5ECD}" presName="parentText" presStyleLbl="node1" presStyleIdx="3" presStyleCnt="4">
        <dgm:presLayoutVars>
          <dgm:chMax val="1"/>
          <dgm:bulletEnabled val="1"/>
        </dgm:presLayoutVars>
      </dgm:prSet>
      <dgm:spPr/>
      <dgm:t>
        <a:bodyPr/>
        <a:lstStyle/>
        <a:p>
          <a:endParaRPr lang="en-US"/>
        </a:p>
      </dgm:t>
    </dgm:pt>
    <dgm:pt modelId="{B54A7BC3-5238-D041-981C-65C728AEBCC9}" type="pres">
      <dgm:prSet presAssocID="{371294F0-47AF-5947-AAFC-D3A26BBA5ECD}" presName="descendantText" presStyleLbl="alignAccFollowNode1" presStyleIdx="3" presStyleCnt="4">
        <dgm:presLayoutVars>
          <dgm:bulletEnabled val="1"/>
        </dgm:presLayoutVars>
      </dgm:prSet>
      <dgm:spPr/>
      <dgm:t>
        <a:bodyPr/>
        <a:lstStyle/>
        <a:p>
          <a:endParaRPr lang="en-US"/>
        </a:p>
      </dgm:t>
    </dgm:pt>
  </dgm:ptLst>
  <dgm:cxnLst>
    <dgm:cxn modelId="{2BB72EB7-8BDB-4EAD-A702-BC75CDDA0C6F}" type="presOf" srcId="{A07D9E4D-BCF3-B64B-A5CD-00E69811F536}" destId="{283634DF-4994-8E4B-AF55-780459144653}" srcOrd="0" destOrd="0" presId="urn:microsoft.com/office/officeart/2005/8/layout/vList5"/>
    <dgm:cxn modelId="{1FE61A64-24E6-4DFB-BD63-970367C2FDB1}" type="presOf" srcId="{371294F0-47AF-5947-AAFC-D3A26BBA5ECD}" destId="{2F1CC132-0B3B-8947-8442-9DA4FB88B3FA}" srcOrd="0" destOrd="0" presId="urn:microsoft.com/office/officeart/2005/8/layout/vList5"/>
    <dgm:cxn modelId="{76864014-9364-4A0F-9C48-FE50FD90054A}" type="presOf" srcId="{641E3209-CCF9-7D4E-8C4C-6898E97801F6}" destId="{14250BF8-0E0B-C74A-A2F7-0A32B365FF5C}" srcOrd="0" destOrd="0" presId="urn:microsoft.com/office/officeart/2005/8/layout/vList5"/>
    <dgm:cxn modelId="{D969D1CA-7EF7-49ED-8B33-D0BC8C2F46AC}" type="presOf" srcId="{8EC23BAB-93DA-F047-8A1E-4EAA4D882B8A}" destId="{48003CD1-77C4-604C-A125-4AAA17F15EA3}" srcOrd="0" destOrd="1" presId="urn:microsoft.com/office/officeart/2005/8/layout/vList5"/>
    <dgm:cxn modelId="{C3E47E7D-4AAB-4780-B58E-91AAE774BF3F}" type="presOf" srcId="{A7785DB4-471F-8043-82B5-C2E5EAAEA9A3}" destId="{B54A7BC3-5238-D041-981C-65C728AEBCC9}" srcOrd="0" destOrd="0" presId="urn:microsoft.com/office/officeart/2005/8/layout/vList5"/>
    <dgm:cxn modelId="{C08BD27C-4D1C-4E31-8AD3-5CD92C8351CD}" type="presOf" srcId="{E865891D-B264-7E4F-A764-1806CB55ED73}" destId="{71BA83A7-59A4-244B-994C-181B2C5ABDC3}" srcOrd="0" destOrd="0" presId="urn:microsoft.com/office/officeart/2005/8/layout/vList5"/>
    <dgm:cxn modelId="{AD31C8E5-9AA7-624E-A10B-CAC78B2D7421}" srcId="{7ED4CBF4-ABCA-3A42-87C7-5C87ED1B94CC}" destId="{371294F0-47AF-5947-AAFC-D3A26BBA5ECD}" srcOrd="3" destOrd="0" parTransId="{993B383B-6255-7B49-B978-FD2D1D91C991}" sibTransId="{D90B740E-FC2B-2141-918F-2790B5BC5A65}"/>
    <dgm:cxn modelId="{4480BE39-3CA1-4F54-99BA-189FDC9775D0}" type="presOf" srcId="{41C149A9-D432-4145-9361-E969193861AB}" destId="{283634DF-4994-8E4B-AF55-780459144653}" srcOrd="0" destOrd="1" presId="urn:microsoft.com/office/officeart/2005/8/layout/vList5"/>
    <dgm:cxn modelId="{278B8BD6-B60A-4CC6-AE45-6CE20FC03C09}" type="presOf" srcId="{205DB2D5-17AB-074B-8857-F437BEA5CD65}" destId="{48003CD1-77C4-604C-A125-4AAA17F15EA3}" srcOrd="0" destOrd="0" presId="urn:microsoft.com/office/officeart/2005/8/layout/vList5"/>
    <dgm:cxn modelId="{6383F65C-1545-4BA6-87AC-55419FFA9D92}" type="presOf" srcId="{8DBCEE18-8D53-2040-B589-F8BA21C31EFF}" destId="{F4123D77-5076-0745-88E6-553FF188013A}" srcOrd="0" destOrd="0" presId="urn:microsoft.com/office/officeart/2005/8/layout/vList5"/>
    <dgm:cxn modelId="{A090C746-DD92-874B-8383-025049D8F59A}" srcId="{641E3209-CCF9-7D4E-8C4C-6898E97801F6}" destId="{E865891D-B264-7E4F-A764-1806CB55ED73}" srcOrd="0" destOrd="0" parTransId="{6C8BC7D2-CA56-0444-86CF-9B537F222843}" sibTransId="{8FA337F0-64CF-9A46-901D-9D26682E5AA4}"/>
    <dgm:cxn modelId="{2F67443C-507C-5347-ADED-E4A32030D4F9}" srcId="{7ED4CBF4-ABCA-3A42-87C7-5C87ED1B94CC}" destId="{D694D598-980E-BA4F-86E0-FCBE352080D9}" srcOrd="2" destOrd="0" parTransId="{E7228663-6D9D-B04F-9991-76CC9A024469}" sibTransId="{0E9B7496-249B-044B-8902-0CA03F0E5A19}"/>
    <dgm:cxn modelId="{59EF50E4-269F-7B49-ADF8-2C2B242CF563}" srcId="{7ED4CBF4-ABCA-3A42-87C7-5C87ED1B94CC}" destId="{8DBCEE18-8D53-2040-B589-F8BA21C31EFF}" srcOrd="0" destOrd="0" parTransId="{7945A258-31FA-2E44-83D3-826C823B8EF5}" sibTransId="{1274D476-6E04-AB44-9CA8-2049597D0155}"/>
    <dgm:cxn modelId="{7D64FC09-DD6C-AF4A-8EBD-60C25A24B04E}" srcId="{D694D598-980E-BA4F-86E0-FCBE352080D9}" destId="{205DB2D5-17AB-074B-8857-F437BEA5CD65}" srcOrd="0" destOrd="0" parTransId="{244DACBE-6AC5-CE43-AFD5-3DD01761A43C}" sibTransId="{27BE965E-253D-8F4A-87B4-102A0B7446C6}"/>
    <dgm:cxn modelId="{CE1C3B49-FE89-F441-A1E0-B14F64E80048}" srcId="{8DBCEE18-8D53-2040-B589-F8BA21C31EFF}" destId="{A07D9E4D-BCF3-B64B-A5CD-00E69811F536}" srcOrd="0" destOrd="0" parTransId="{D6A30C5C-F5BF-4649-BFD5-6A8425A9D5CC}" sibTransId="{1DE039CD-DABE-7044-820B-9A78DDECDC6F}"/>
    <dgm:cxn modelId="{2E665699-F823-0B49-8D9E-F1F125AAD99C}" srcId="{7ED4CBF4-ABCA-3A42-87C7-5C87ED1B94CC}" destId="{641E3209-CCF9-7D4E-8C4C-6898E97801F6}" srcOrd="1" destOrd="0" parTransId="{EEDB632E-9558-6C4C-B0FF-086C5A15287F}" sibTransId="{7CF572D8-3BC8-534A-9754-25250F61F57F}"/>
    <dgm:cxn modelId="{BEB0DE3C-6592-4332-A8C2-29EC4181FF5D}" type="presOf" srcId="{7ED4CBF4-ABCA-3A42-87C7-5C87ED1B94CC}" destId="{F19B287E-B3D3-7147-A9BE-9C6C9A690B26}" srcOrd="0" destOrd="0" presId="urn:microsoft.com/office/officeart/2005/8/layout/vList5"/>
    <dgm:cxn modelId="{10A97CC6-7725-F849-B48C-2B101DF478DB}" srcId="{371294F0-47AF-5947-AAFC-D3A26BBA5ECD}" destId="{A7785DB4-471F-8043-82B5-C2E5EAAEA9A3}" srcOrd="0" destOrd="0" parTransId="{3A5BC3B7-B316-4C44-AF97-212305A71E9F}" sibTransId="{E6C3F2A7-BBDB-D84D-BE91-2FFF4651CB12}"/>
    <dgm:cxn modelId="{04BCDFE5-E5B2-6242-8682-E51DBA99D7AD}" srcId="{D694D598-980E-BA4F-86E0-FCBE352080D9}" destId="{8EC23BAB-93DA-F047-8A1E-4EAA4D882B8A}" srcOrd="1" destOrd="0" parTransId="{E3C53C87-0CDB-B241-A2F5-F7BD309CFACD}" sibTransId="{BDC2F185-5608-2F40-87D7-A6996831D54A}"/>
    <dgm:cxn modelId="{CDE27797-9F10-4F2A-9FD5-9BF8EBA006F6}" type="presOf" srcId="{D694D598-980E-BA4F-86E0-FCBE352080D9}" destId="{32A4DE86-145F-8244-99CB-04A18771672D}" srcOrd="0" destOrd="0" presId="urn:microsoft.com/office/officeart/2005/8/layout/vList5"/>
    <dgm:cxn modelId="{B57B539E-F08C-B345-9D86-73F30D68C860}" srcId="{8DBCEE18-8D53-2040-B589-F8BA21C31EFF}" destId="{41C149A9-D432-4145-9361-E969193861AB}" srcOrd="1" destOrd="0" parTransId="{4D6C0675-EF18-CB4A-9142-6137F13B675D}" sibTransId="{40A564E9-1A52-FE4C-A528-0807A187D2B7}"/>
    <dgm:cxn modelId="{67B1FD10-1503-44E4-A9BA-0762936B64DF}" type="presParOf" srcId="{F19B287E-B3D3-7147-A9BE-9C6C9A690B26}" destId="{2473B04E-FFC9-EA43-8179-401CF4DD3AD8}" srcOrd="0" destOrd="0" presId="urn:microsoft.com/office/officeart/2005/8/layout/vList5"/>
    <dgm:cxn modelId="{6F1A167F-5208-4FD7-8025-7D467A2A300E}" type="presParOf" srcId="{2473B04E-FFC9-EA43-8179-401CF4DD3AD8}" destId="{F4123D77-5076-0745-88E6-553FF188013A}" srcOrd="0" destOrd="0" presId="urn:microsoft.com/office/officeart/2005/8/layout/vList5"/>
    <dgm:cxn modelId="{3852607A-7628-455D-86FE-00F424679F90}" type="presParOf" srcId="{2473B04E-FFC9-EA43-8179-401CF4DD3AD8}" destId="{283634DF-4994-8E4B-AF55-780459144653}" srcOrd="1" destOrd="0" presId="urn:microsoft.com/office/officeart/2005/8/layout/vList5"/>
    <dgm:cxn modelId="{17A26206-2A7A-4709-953E-41B3340CC2DF}" type="presParOf" srcId="{F19B287E-B3D3-7147-A9BE-9C6C9A690B26}" destId="{07D1D605-6F43-C34B-AC34-DF33EBFC4122}" srcOrd="1" destOrd="0" presId="urn:microsoft.com/office/officeart/2005/8/layout/vList5"/>
    <dgm:cxn modelId="{B3BA5042-5296-49F4-AC60-50E52FCFE7DA}" type="presParOf" srcId="{F19B287E-B3D3-7147-A9BE-9C6C9A690B26}" destId="{9F8F6BCA-F78F-3643-B27D-3BE4F659903F}" srcOrd="2" destOrd="0" presId="urn:microsoft.com/office/officeart/2005/8/layout/vList5"/>
    <dgm:cxn modelId="{606D0FD2-9D38-40DB-B9D4-08EB0FB04992}" type="presParOf" srcId="{9F8F6BCA-F78F-3643-B27D-3BE4F659903F}" destId="{14250BF8-0E0B-C74A-A2F7-0A32B365FF5C}" srcOrd="0" destOrd="0" presId="urn:microsoft.com/office/officeart/2005/8/layout/vList5"/>
    <dgm:cxn modelId="{8FA46C7A-06F3-41C7-B7AE-5ECB9CCBFD7A}" type="presParOf" srcId="{9F8F6BCA-F78F-3643-B27D-3BE4F659903F}" destId="{71BA83A7-59A4-244B-994C-181B2C5ABDC3}" srcOrd="1" destOrd="0" presId="urn:microsoft.com/office/officeart/2005/8/layout/vList5"/>
    <dgm:cxn modelId="{CFB3C661-4857-4276-865F-4AACBE422E58}" type="presParOf" srcId="{F19B287E-B3D3-7147-A9BE-9C6C9A690B26}" destId="{0BD7AE0B-BD31-2045-80B3-2699061C9903}" srcOrd="3" destOrd="0" presId="urn:microsoft.com/office/officeart/2005/8/layout/vList5"/>
    <dgm:cxn modelId="{FE7AE775-98A6-483A-A931-0DF6EA592638}" type="presParOf" srcId="{F19B287E-B3D3-7147-A9BE-9C6C9A690B26}" destId="{CD646B86-B296-DF47-9993-0D7F541FD4A1}" srcOrd="4" destOrd="0" presId="urn:microsoft.com/office/officeart/2005/8/layout/vList5"/>
    <dgm:cxn modelId="{78565789-1487-4CCD-B471-F2FFC6401CF7}" type="presParOf" srcId="{CD646B86-B296-DF47-9993-0D7F541FD4A1}" destId="{32A4DE86-145F-8244-99CB-04A18771672D}" srcOrd="0" destOrd="0" presId="urn:microsoft.com/office/officeart/2005/8/layout/vList5"/>
    <dgm:cxn modelId="{073C1622-E226-4FE0-87D0-69D2DF794774}" type="presParOf" srcId="{CD646B86-B296-DF47-9993-0D7F541FD4A1}" destId="{48003CD1-77C4-604C-A125-4AAA17F15EA3}" srcOrd="1" destOrd="0" presId="urn:microsoft.com/office/officeart/2005/8/layout/vList5"/>
    <dgm:cxn modelId="{74CC5830-9034-4E38-9901-634BC1A37673}" type="presParOf" srcId="{F19B287E-B3D3-7147-A9BE-9C6C9A690B26}" destId="{69DF8511-C03D-324F-9A24-416132B15F7B}" srcOrd="5" destOrd="0" presId="urn:microsoft.com/office/officeart/2005/8/layout/vList5"/>
    <dgm:cxn modelId="{EBEE1D6A-9B60-434E-9D7A-9E1C72263366}" type="presParOf" srcId="{F19B287E-B3D3-7147-A9BE-9C6C9A690B26}" destId="{1CBF06E1-CC9E-B746-98A5-D9FF872A0669}" srcOrd="6" destOrd="0" presId="urn:microsoft.com/office/officeart/2005/8/layout/vList5"/>
    <dgm:cxn modelId="{4BC6942E-8A5D-43AA-858D-DF2B58A7ECE9}" type="presParOf" srcId="{1CBF06E1-CC9E-B746-98A5-D9FF872A0669}" destId="{2F1CC132-0B3B-8947-8442-9DA4FB88B3FA}" srcOrd="0" destOrd="0" presId="urn:microsoft.com/office/officeart/2005/8/layout/vList5"/>
    <dgm:cxn modelId="{09E5A97D-BA3A-4E73-BCFD-5091449F7A80}" type="presParOf" srcId="{1CBF06E1-CC9E-B746-98A5-D9FF872A0669}" destId="{B54A7BC3-5238-D041-981C-65C728AEBCC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B0DC8-272C-8B42-A2FD-9C32625CBD41}">
      <dsp:nvSpPr>
        <dsp:cNvPr id="0" name=""/>
        <dsp:cNvSpPr/>
      </dsp:nvSpPr>
      <dsp:spPr>
        <a:xfrm>
          <a:off x="0" y="0"/>
          <a:ext cx="4292842" cy="6013934"/>
        </a:xfrm>
        <a:prstGeom prst="triangl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EF437DF-BE65-FC4F-8F16-91C133FE7D6C}">
      <dsp:nvSpPr>
        <dsp:cNvPr id="0" name=""/>
        <dsp:cNvSpPr/>
      </dsp:nvSpPr>
      <dsp:spPr>
        <a:xfrm>
          <a:off x="2286006" y="578402"/>
          <a:ext cx="989778" cy="711805"/>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What</a:t>
          </a:r>
        </a:p>
      </dsp:txBody>
      <dsp:txXfrm>
        <a:off x="2320753" y="613149"/>
        <a:ext cx="920284" cy="642311"/>
      </dsp:txXfrm>
    </dsp:sp>
    <dsp:sp modelId="{B5954118-3B1D-0D49-828D-FA6CD1694157}">
      <dsp:nvSpPr>
        <dsp:cNvPr id="0" name=""/>
        <dsp:cNvSpPr/>
      </dsp:nvSpPr>
      <dsp:spPr>
        <a:xfrm>
          <a:off x="2286006" y="1379183"/>
          <a:ext cx="989778" cy="711805"/>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Who</a:t>
          </a:r>
        </a:p>
      </dsp:txBody>
      <dsp:txXfrm>
        <a:off x="2320753" y="1413930"/>
        <a:ext cx="920284" cy="642311"/>
      </dsp:txXfrm>
    </dsp:sp>
    <dsp:sp modelId="{9A4EC710-FFDF-7A42-8076-5B805C044E4E}">
      <dsp:nvSpPr>
        <dsp:cNvPr id="0" name=""/>
        <dsp:cNvSpPr/>
      </dsp:nvSpPr>
      <dsp:spPr>
        <a:xfrm>
          <a:off x="2286006" y="2179964"/>
          <a:ext cx="989778" cy="711805"/>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Where</a:t>
          </a:r>
        </a:p>
      </dsp:txBody>
      <dsp:txXfrm>
        <a:off x="2320753" y="2214711"/>
        <a:ext cx="920284" cy="642311"/>
      </dsp:txXfrm>
    </dsp:sp>
    <dsp:sp modelId="{444CC5F0-2581-F54A-BF06-AE21AEDF0CC8}">
      <dsp:nvSpPr>
        <dsp:cNvPr id="0" name=""/>
        <dsp:cNvSpPr/>
      </dsp:nvSpPr>
      <dsp:spPr>
        <a:xfrm>
          <a:off x="2286006" y="2980745"/>
          <a:ext cx="989778" cy="711805"/>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When</a:t>
          </a:r>
        </a:p>
      </dsp:txBody>
      <dsp:txXfrm>
        <a:off x="2320753" y="3015492"/>
        <a:ext cx="920284" cy="642311"/>
      </dsp:txXfrm>
    </dsp:sp>
    <dsp:sp modelId="{41D960CF-FE93-F544-BD44-4FA0540C91E1}">
      <dsp:nvSpPr>
        <dsp:cNvPr id="0" name=""/>
        <dsp:cNvSpPr/>
      </dsp:nvSpPr>
      <dsp:spPr>
        <a:xfrm>
          <a:off x="2286006" y="3781527"/>
          <a:ext cx="989778" cy="711805"/>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Why</a:t>
          </a:r>
        </a:p>
      </dsp:txBody>
      <dsp:txXfrm>
        <a:off x="2320753" y="3816274"/>
        <a:ext cx="920284" cy="642311"/>
      </dsp:txXfrm>
    </dsp:sp>
    <dsp:sp modelId="{9C0673C9-50FA-074D-A736-D5433276CC2C}">
      <dsp:nvSpPr>
        <dsp:cNvPr id="0" name=""/>
        <dsp:cNvSpPr/>
      </dsp:nvSpPr>
      <dsp:spPr>
        <a:xfrm>
          <a:off x="2286006" y="4582308"/>
          <a:ext cx="989778" cy="711805"/>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How</a:t>
          </a:r>
        </a:p>
      </dsp:txBody>
      <dsp:txXfrm>
        <a:off x="2320753" y="4617055"/>
        <a:ext cx="920284" cy="6423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5B5D6-1CEA-9445-B7B1-198AE9445F66}">
      <dsp:nvSpPr>
        <dsp:cNvPr id="0" name=""/>
        <dsp:cNvSpPr/>
      </dsp:nvSpPr>
      <dsp:spPr>
        <a:xfrm>
          <a:off x="1404748" y="1856599"/>
          <a:ext cx="1409665" cy="13721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Times New Roman" panose="02020603050405020304" pitchFamily="18" charset="0"/>
              <a:cs typeface="Times New Roman" panose="02020603050405020304" pitchFamily="18" charset="0"/>
            </a:rPr>
            <a:t>Các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vấn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đề</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hướng</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tới</a:t>
          </a:r>
          <a:endParaRPr lang="en-US" sz="2400" kern="1200" dirty="0">
            <a:latin typeface="Times New Roman" panose="02020603050405020304" pitchFamily="18" charset="0"/>
            <a:cs typeface="Times New Roman" panose="02020603050405020304" pitchFamily="18" charset="0"/>
          </a:endParaRPr>
        </a:p>
      </dsp:txBody>
      <dsp:txXfrm>
        <a:off x="1611189" y="2057551"/>
        <a:ext cx="996783" cy="970280"/>
      </dsp:txXfrm>
    </dsp:sp>
    <dsp:sp modelId="{14EFDC3E-7C33-7944-8562-258F37046196}">
      <dsp:nvSpPr>
        <dsp:cNvPr id="0" name=""/>
        <dsp:cNvSpPr/>
      </dsp:nvSpPr>
      <dsp:spPr>
        <a:xfrm rot="16200000">
          <a:off x="2021713" y="1487311"/>
          <a:ext cx="175736" cy="41694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048074" y="1597061"/>
        <a:ext cx="123015" cy="250165"/>
      </dsp:txXfrm>
    </dsp:sp>
    <dsp:sp modelId="{BB28D975-CD87-1947-9C7D-D629395A9F59}">
      <dsp:nvSpPr>
        <dsp:cNvPr id="0" name=""/>
        <dsp:cNvSpPr/>
      </dsp:nvSpPr>
      <dsp:spPr>
        <a:xfrm>
          <a:off x="1328922" y="124103"/>
          <a:ext cx="1561318" cy="140091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Times New Roman" panose="02020603050405020304" pitchFamily="18" charset="0"/>
              <a:cs typeface="Times New Roman" panose="02020603050405020304" pitchFamily="18" charset="0"/>
            </a:rPr>
            <a:t>Tính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thời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sự</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kịp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thời</a:t>
          </a:r>
          <a:endParaRPr lang="en-US" sz="2400" kern="1200" dirty="0">
            <a:latin typeface="Times New Roman" panose="02020603050405020304" pitchFamily="18" charset="0"/>
            <a:cs typeface="Times New Roman" panose="02020603050405020304" pitchFamily="18" charset="0"/>
          </a:endParaRPr>
        </a:p>
      </dsp:txBody>
      <dsp:txXfrm>
        <a:off x="1557572" y="329263"/>
        <a:ext cx="1104018" cy="990597"/>
      </dsp:txXfrm>
    </dsp:sp>
    <dsp:sp modelId="{7FEC70D7-AF00-C744-A6D3-90E00E7E5078}">
      <dsp:nvSpPr>
        <dsp:cNvPr id="0" name=""/>
        <dsp:cNvSpPr/>
      </dsp:nvSpPr>
      <dsp:spPr>
        <a:xfrm rot="19800000">
          <a:off x="2755571" y="1922007"/>
          <a:ext cx="135964" cy="41694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758303" y="2015593"/>
        <a:ext cx="95175" cy="250165"/>
      </dsp:txXfrm>
    </dsp:sp>
    <dsp:sp modelId="{106EADB6-634D-BE44-9333-8B8C22369BC0}">
      <dsp:nvSpPr>
        <dsp:cNvPr id="0" name=""/>
        <dsp:cNvSpPr/>
      </dsp:nvSpPr>
      <dsp:spPr>
        <a:xfrm>
          <a:off x="2817840" y="969592"/>
          <a:ext cx="1559368" cy="142806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Times New Roman" panose="02020603050405020304" pitchFamily="18" charset="0"/>
              <a:cs typeface="Times New Roman" panose="02020603050405020304" pitchFamily="18" charset="0"/>
            </a:rPr>
            <a:t>Yếu</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tố</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liên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quan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tác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động</a:t>
          </a:r>
          <a:endParaRPr lang="en-US" sz="2400" kern="1200" dirty="0">
            <a:latin typeface="Times New Roman" panose="02020603050405020304" pitchFamily="18" charset="0"/>
            <a:cs typeface="Times New Roman" panose="02020603050405020304" pitchFamily="18" charset="0"/>
          </a:endParaRPr>
        </a:p>
      </dsp:txBody>
      <dsp:txXfrm>
        <a:off x="3046204" y="1178728"/>
        <a:ext cx="1102640" cy="1009796"/>
      </dsp:txXfrm>
    </dsp:sp>
    <dsp:sp modelId="{7ED7312A-5372-E846-8F90-443F1DFFC2BD}">
      <dsp:nvSpPr>
        <dsp:cNvPr id="0" name=""/>
        <dsp:cNvSpPr/>
      </dsp:nvSpPr>
      <dsp:spPr>
        <a:xfrm rot="1800000">
          <a:off x="2759453" y="2752504"/>
          <a:ext cx="149237" cy="41694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762452" y="2824700"/>
        <a:ext cx="104466" cy="250165"/>
      </dsp:txXfrm>
    </dsp:sp>
    <dsp:sp modelId="{A18D8F17-AEB7-3043-B0AD-F31641687013}">
      <dsp:nvSpPr>
        <dsp:cNvPr id="0" name=""/>
        <dsp:cNvSpPr/>
      </dsp:nvSpPr>
      <dsp:spPr>
        <a:xfrm>
          <a:off x="2854519" y="2683626"/>
          <a:ext cx="1486011" cy="143626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Times New Roman" panose="02020603050405020304" pitchFamily="18" charset="0"/>
              <a:cs typeface="Times New Roman" panose="02020603050405020304" pitchFamily="18" charset="0"/>
            </a:rPr>
            <a:t>Người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quan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trọng</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nổi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tiếng</a:t>
          </a:r>
          <a:endParaRPr lang="en-US" sz="2400" kern="1200" dirty="0">
            <a:latin typeface="Times New Roman" panose="02020603050405020304" pitchFamily="18" charset="0"/>
            <a:cs typeface="Times New Roman" panose="02020603050405020304" pitchFamily="18" charset="0"/>
          </a:endParaRPr>
        </a:p>
      </dsp:txBody>
      <dsp:txXfrm>
        <a:off x="3072140" y="2893961"/>
        <a:ext cx="1050769" cy="1015590"/>
      </dsp:txXfrm>
    </dsp:sp>
    <dsp:sp modelId="{F5DE90D7-1A51-D943-804B-80A06C61B1DC}">
      <dsp:nvSpPr>
        <dsp:cNvPr id="0" name=""/>
        <dsp:cNvSpPr/>
      </dsp:nvSpPr>
      <dsp:spPr>
        <a:xfrm rot="5400000">
          <a:off x="2029413" y="3167034"/>
          <a:ext cx="160336" cy="41694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053464" y="3226373"/>
        <a:ext cx="112235" cy="250165"/>
      </dsp:txXfrm>
    </dsp:sp>
    <dsp:sp modelId="{06F83568-8B1C-E844-B1FE-947BA63BB3DB}">
      <dsp:nvSpPr>
        <dsp:cNvPr id="0" name=""/>
        <dsp:cNvSpPr/>
      </dsp:nvSpPr>
      <dsp:spPr>
        <a:xfrm>
          <a:off x="1319448" y="3531304"/>
          <a:ext cx="1580264" cy="145903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Times New Roman" panose="02020603050405020304" pitchFamily="18" charset="0"/>
              <a:cs typeface="Times New Roman" panose="02020603050405020304" pitchFamily="18" charset="0"/>
            </a:rPr>
            <a:t>Xung</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đột</a:t>
          </a:r>
          <a:endParaRPr lang="en-US" sz="2400" kern="1200" dirty="0">
            <a:latin typeface="Times New Roman" panose="02020603050405020304" pitchFamily="18" charset="0"/>
            <a:cs typeface="Times New Roman" panose="02020603050405020304" pitchFamily="18" charset="0"/>
          </a:endParaRPr>
        </a:p>
      </dsp:txBody>
      <dsp:txXfrm>
        <a:off x="1550872" y="3744974"/>
        <a:ext cx="1117416" cy="1031692"/>
      </dsp:txXfrm>
    </dsp:sp>
    <dsp:sp modelId="{D5C46617-3030-2042-81C9-A2D7B1FC5A77}">
      <dsp:nvSpPr>
        <dsp:cNvPr id="0" name=""/>
        <dsp:cNvSpPr/>
      </dsp:nvSpPr>
      <dsp:spPr>
        <a:xfrm rot="9000000">
          <a:off x="1336092" y="2743434"/>
          <a:ext cx="129414" cy="41694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1372315" y="2817117"/>
        <a:ext cx="90590" cy="250165"/>
      </dsp:txXfrm>
    </dsp:sp>
    <dsp:sp modelId="{2AA589A8-1403-AB46-A029-95F2780EFF95}">
      <dsp:nvSpPr>
        <dsp:cNvPr id="0" name=""/>
        <dsp:cNvSpPr/>
      </dsp:nvSpPr>
      <dsp:spPr>
        <a:xfrm>
          <a:off x="-170389" y="2675422"/>
          <a:ext cx="1584054" cy="145266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Times New Roman" panose="02020603050405020304" pitchFamily="18" charset="0"/>
              <a:cs typeface="Times New Roman" panose="02020603050405020304" pitchFamily="18" charset="0"/>
            </a:rPr>
            <a:t>Tính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quan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trọng</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bổ</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ích</a:t>
          </a:r>
          <a:endParaRPr lang="en-US" sz="2400" kern="1200" dirty="0">
            <a:latin typeface="Times New Roman" panose="02020603050405020304" pitchFamily="18" charset="0"/>
            <a:cs typeface="Times New Roman" panose="02020603050405020304" pitchFamily="18" charset="0"/>
          </a:endParaRPr>
        </a:p>
      </dsp:txBody>
      <dsp:txXfrm>
        <a:off x="61590" y="2888160"/>
        <a:ext cx="1120096" cy="1027192"/>
      </dsp:txXfrm>
    </dsp:sp>
    <dsp:sp modelId="{25589903-0389-1A4D-8034-309A2C5A2482}">
      <dsp:nvSpPr>
        <dsp:cNvPr id="0" name=""/>
        <dsp:cNvSpPr/>
      </dsp:nvSpPr>
      <dsp:spPr>
        <a:xfrm rot="12600000">
          <a:off x="1327982" y="1922133"/>
          <a:ext cx="135689" cy="41694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1365962" y="2015699"/>
        <a:ext cx="94982" cy="250165"/>
      </dsp:txXfrm>
    </dsp:sp>
    <dsp:sp modelId="{3E7D0546-A890-594A-B5D9-C2A14DD3E527}">
      <dsp:nvSpPr>
        <dsp:cNvPr id="0" name=""/>
        <dsp:cNvSpPr/>
      </dsp:nvSpPr>
      <dsp:spPr>
        <a:xfrm>
          <a:off x="-149879" y="947807"/>
          <a:ext cx="1543034" cy="147163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Times New Roman" panose="02020603050405020304" pitchFamily="18" charset="0"/>
              <a:cs typeface="Times New Roman" panose="02020603050405020304" pitchFamily="18" charset="0"/>
            </a:rPr>
            <a:t>Yếu</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tố</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lạ</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khác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thường</a:t>
          </a:r>
          <a:endParaRPr lang="en-US" sz="2400" kern="1200" dirty="0">
            <a:latin typeface="Times New Roman" panose="02020603050405020304" pitchFamily="18" charset="0"/>
            <a:cs typeface="Times New Roman" panose="02020603050405020304" pitchFamily="18" charset="0"/>
          </a:endParaRPr>
        </a:p>
      </dsp:txBody>
      <dsp:txXfrm>
        <a:off x="76093" y="1163323"/>
        <a:ext cx="1091090" cy="10406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5B532-6073-5546-9B27-2BE369941489}">
      <dsp:nvSpPr>
        <dsp:cNvPr id="0" name=""/>
        <dsp:cNvSpPr/>
      </dsp:nvSpPr>
      <dsp:spPr>
        <a:xfrm rot="10800000">
          <a:off x="0" y="0"/>
          <a:ext cx="3965294" cy="1010734"/>
        </a:xfrm>
        <a:prstGeom prst="trapezoid">
          <a:avLst>
            <a:gd name="adj" fmla="val 486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a:latin typeface="Times New Roman" panose="02020603050405020304" pitchFamily="18" charset="0"/>
              <a:cs typeface="Times New Roman" panose="02020603050405020304" pitchFamily="18" charset="0"/>
            </a:rPr>
            <a:t>Mở</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đầu</a:t>
          </a:r>
          <a:endParaRPr lang="en-US" sz="2800" kern="1200" dirty="0">
            <a:latin typeface="Times New Roman" panose="02020603050405020304" pitchFamily="18" charset="0"/>
            <a:cs typeface="Times New Roman" panose="02020603050405020304" pitchFamily="18" charset="0"/>
          </a:endParaRPr>
        </a:p>
      </dsp:txBody>
      <dsp:txXfrm rot="-10800000">
        <a:off x="693926" y="0"/>
        <a:ext cx="2577441" cy="1010734"/>
      </dsp:txXfrm>
    </dsp:sp>
    <dsp:sp modelId="{01FBC0BA-70C5-BF42-BB84-8118BCBD5D91}">
      <dsp:nvSpPr>
        <dsp:cNvPr id="0" name=""/>
        <dsp:cNvSpPr/>
      </dsp:nvSpPr>
      <dsp:spPr>
        <a:xfrm rot="10800000">
          <a:off x="492028" y="1010734"/>
          <a:ext cx="2981237" cy="1010734"/>
        </a:xfrm>
        <a:prstGeom prst="trapezoid">
          <a:avLst>
            <a:gd name="adj" fmla="val 486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a:latin typeface="Times New Roman" panose="02020603050405020304" pitchFamily="18" charset="0"/>
              <a:cs typeface="Times New Roman" panose="02020603050405020304" pitchFamily="18" charset="0"/>
            </a:rPr>
            <a:t>Thân</a:t>
          </a:r>
          <a:r>
            <a:rPr lang="en-US" sz="2800" kern="1200" dirty="0">
              <a:latin typeface="Times New Roman" panose="02020603050405020304" pitchFamily="18" charset="0"/>
              <a:cs typeface="Times New Roman" panose="02020603050405020304" pitchFamily="18" charset="0"/>
            </a:rPr>
            <a:t> tin</a:t>
          </a:r>
        </a:p>
      </dsp:txBody>
      <dsp:txXfrm rot="-10800000">
        <a:off x="1013744" y="1010734"/>
        <a:ext cx="1937804" cy="1010734"/>
      </dsp:txXfrm>
    </dsp:sp>
    <dsp:sp modelId="{C30E678D-B2FA-DA4C-B823-BA72EB43BAE4}">
      <dsp:nvSpPr>
        <dsp:cNvPr id="0" name=""/>
        <dsp:cNvSpPr/>
      </dsp:nvSpPr>
      <dsp:spPr>
        <a:xfrm rot="10800000">
          <a:off x="984056" y="2021469"/>
          <a:ext cx="1997181" cy="1010734"/>
        </a:xfrm>
        <a:prstGeom prst="trapezoid">
          <a:avLst>
            <a:gd name="adj" fmla="val 486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a:latin typeface="Times New Roman" panose="02020603050405020304" pitchFamily="18" charset="0"/>
              <a:cs typeface="Times New Roman" panose="02020603050405020304" pitchFamily="18" charset="0"/>
            </a:rPr>
            <a:t>Bối</a:t>
          </a:r>
          <a:r>
            <a:rPr lang="en-US" sz="2800" kern="1200" dirty="0">
              <a:latin typeface="Times New Roman" panose="02020603050405020304" pitchFamily="18" charset="0"/>
              <a:cs typeface="Times New Roman" panose="02020603050405020304" pitchFamily="18" charset="0"/>
            </a:rPr>
            <a:t> </a:t>
          </a:r>
          <a:r>
            <a:rPr lang="en-US" sz="2800" kern="1200" dirty="0" err="1">
              <a:latin typeface="Times New Roman" panose="02020603050405020304" pitchFamily="18" charset="0"/>
              <a:cs typeface="Times New Roman" panose="02020603050405020304" pitchFamily="18" charset="0"/>
            </a:rPr>
            <a:t>cảnh</a:t>
          </a:r>
          <a:endParaRPr lang="en-US" sz="2800" kern="1200" dirty="0">
            <a:latin typeface="Times New Roman" panose="02020603050405020304" pitchFamily="18" charset="0"/>
            <a:cs typeface="Times New Roman" panose="02020603050405020304" pitchFamily="18" charset="0"/>
          </a:endParaRPr>
        </a:p>
      </dsp:txBody>
      <dsp:txXfrm rot="-10800000">
        <a:off x="1333563" y="2021469"/>
        <a:ext cx="1298167" cy="1010734"/>
      </dsp:txXfrm>
    </dsp:sp>
    <dsp:sp modelId="{F213B486-63BB-964C-B838-12F93CC8859D}">
      <dsp:nvSpPr>
        <dsp:cNvPr id="0" name=""/>
        <dsp:cNvSpPr/>
      </dsp:nvSpPr>
      <dsp:spPr>
        <a:xfrm rot="10800000">
          <a:off x="1476084" y="3032204"/>
          <a:ext cx="1013125" cy="1040592"/>
        </a:xfrm>
        <a:prstGeom prst="trapezoid">
          <a:avLst>
            <a:gd name="adj"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Times New Roman" panose="02020603050405020304" pitchFamily="18" charset="0"/>
              <a:cs typeface="Times New Roman" panose="02020603050405020304" pitchFamily="18" charset="0"/>
            </a:rPr>
            <a:t>Kết</a:t>
          </a:r>
          <a:r>
            <a:rPr lang="en-US" sz="2400" kern="1200" dirty="0">
              <a:latin typeface="Times New Roman" panose="02020603050405020304" pitchFamily="18" charset="0"/>
              <a:cs typeface="Times New Roman" panose="02020603050405020304" pitchFamily="18" charset="0"/>
            </a:rPr>
            <a:t> </a:t>
          </a:r>
        </a:p>
        <a:p>
          <a:pPr lvl="0" algn="ctr" defTabSz="1066800">
            <a:lnSpc>
              <a:spcPct val="90000"/>
            </a:lnSpc>
            <a:spcBef>
              <a:spcPct val="0"/>
            </a:spcBef>
            <a:spcAft>
              <a:spcPct val="35000"/>
            </a:spcAft>
          </a:pPr>
          <a:r>
            <a:rPr lang="en-US" sz="2400" kern="1200" dirty="0" err="1">
              <a:latin typeface="Times New Roman" panose="02020603050405020304" pitchFamily="18" charset="0"/>
              <a:cs typeface="Times New Roman" panose="02020603050405020304" pitchFamily="18" charset="0"/>
            </a:rPr>
            <a:t>thúc</a:t>
          </a:r>
          <a:endParaRPr lang="en-US" sz="2400" kern="1200" dirty="0">
            <a:latin typeface="Times New Roman" panose="02020603050405020304" pitchFamily="18" charset="0"/>
            <a:cs typeface="Times New Roman" panose="02020603050405020304" pitchFamily="18" charset="0"/>
          </a:endParaRPr>
        </a:p>
      </dsp:txBody>
      <dsp:txXfrm rot="-10800000">
        <a:off x="1476084" y="3032204"/>
        <a:ext cx="1013125" cy="10405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3634DF-4994-8E4B-AF55-780459144653}">
      <dsp:nvSpPr>
        <dsp:cNvPr id="0" name=""/>
        <dsp:cNvSpPr/>
      </dsp:nvSpPr>
      <dsp:spPr>
        <a:xfrm rot="5400000">
          <a:off x="5012259" y="-2083550"/>
          <a:ext cx="701393" cy="5047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a:latin typeface="Times New Roman" panose="02020603050405020304" pitchFamily="18" charset="0"/>
              <a:cs typeface="Times New Roman" panose="02020603050405020304" pitchFamily="18" charset="0"/>
            </a:rPr>
            <a:t>Nguồn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đề</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tài</a:t>
          </a:r>
          <a:endParaRPr lang="en-US" sz="2400" kern="1200" dirty="0">
            <a:latin typeface="Times New Roman" panose="02020603050405020304" pitchFamily="18" charset="0"/>
            <a:cs typeface="Times New Roman" panose="02020603050405020304" pitchFamily="18" charset="0"/>
          </a:endParaRPr>
        </a:p>
        <a:p>
          <a:pPr marL="228600" lvl="1" indent="-228600" algn="l" defTabSz="1066800">
            <a:lnSpc>
              <a:spcPct val="90000"/>
            </a:lnSpc>
            <a:spcBef>
              <a:spcPct val="0"/>
            </a:spcBef>
            <a:spcAft>
              <a:spcPct val="15000"/>
            </a:spcAft>
            <a:buChar char="••"/>
          </a:pPr>
          <a:r>
            <a:rPr lang="en-US" sz="2400" kern="1200" dirty="0" err="1">
              <a:latin typeface="Times New Roman" panose="02020603050405020304" pitchFamily="18" charset="0"/>
              <a:cs typeface="Times New Roman" panose="02020603050405020304" pitchFamily="18" charset="0"/>
            </a:rPr>
            <a:t>Ý</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tưởng</a:t>
          </a:r>
          <a:endParaRPr lang="en-US" sz="2400" kern="1200" dirty="0">
            <a:latin typeface="Times New Roman" panose="02020603050405020304" pitchFamily="18" charset="0"/>
            <a:cs typeface="Times New Roman" panose="02020603050405020304" pitchFamily="18" charset="0"/>
          </a:endParaRPr>
        </a:p>
      </dsp:txBody>
      <dsp:txXfrm rot="-5400000">
        <a:off x="2839212" y="123736"/>
        <a:ext cx="5013249" cy="632915"/>
      </dsp:txXfrm>
    </dsp:sp>
    <dsp:sp modelId="{F4123D77-5076-0745-88E6-553FF188013A}">
      <dsp:nvSpPr>
        <dsp:cNvPr id="0" name=""/>
        <dsp:cNvSpPr/>
      </dsp:nvSpPr>
      <dsp:spPr>
        <a:xfrm>
          <a:off x="0" y="1822"/>
          <a:ext cx="2839212" cy="8767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err="1"/>
            <a:t>Xác</a:t>
          </a:r>
          <a:r>
            <a:rPr lang="en-US" sz="2400" kern="1200" dirty="0"/>
            <a:t> </a:t>
          </a:r>
          <a:r>
            <a:rPr lang="en-US" sz="2400" kern="1200" dirty="0" err="1">
              <a:latin typeface="Times New Roman" panose="02020603050405020304" pitchFamily="18" charset="0"/>
              <a:cs typeface="Times New Roman" panose="02020603050405020304" pitchFamily="18" charset="0"/>
            </a:rPr>
            <a:t>định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đề</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tài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ý</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tưởng</a:t>
          </a:r>
          <a:r>
            <a:rPr lang="en-US" sz="2400" kern="1200" dirty="0">
              <a:latin typeface="Times New Roman" panose="02020603050405020304" pitchFamily="18" charset="0"/>
              <a:cs typeface="Times New Roman" panose="02020603050405020304" pitchFamily="18" charset="0"/>
            </a:rPr>
            <a:t>	</a:t>
          </a:r>
        </a:p>
      </dsp:txBody>
      <dsp:txXfrm>
        <a:off x="42799" y="44621"/>
        <a:ext cx="2753614" cy="791143"/>
      </dsp:txXfrm>
    </dsp:sp>
    <dsp:sp modelId="{71BA83A7-59A4-244B-994C-181B2C5ABDC3}">
      <dsp:nvSpPr>
        <dsp:cNvPr id="0" name=""/>
        <dsp:cNvSpPr/>
      </dsp:nvSpPr>
      <dsp:spPr>
        <a:xfrm rot="5400000">
          <a:off x="5012259" y="-1162972"/>
          <a:ext cx="701393" cy="5047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a:latin typeface="Times New Roman" panose="02020603050405020304" pitchFamily="18" charset="0"/>
              <a:cs typeface="Times New Roman" panose="02020603050405020304" pitchFamily="18" charset="0"/>
            </a:rPr>
            <a:t>Nguồn</a:t>
          </a:r>
          <a:r>
            <a:rPr lang="en-US" sz="2400" kern="1200" dirty="0">
              <a:latin typeface="Times New Roman" panose="02020603050405020304" pitchFamily="18" charset="0"/>
              <a:cs typeface="Times New Roman" panose="02020603050405020304" pitchFamily="18" charset="0"/>
            </a:rPr>
            <a:t> tin</a:t>
          </a:r>
        </a:p>
      </dsp:txBody>
      <dsp:txXfrm rot="-5400000">
        <a:off x="2839212" y="1044314"/>
        <a:ext cx="5013249" cy="632915"/>
      </dsp:txXfrm>
    </dsp:sp>
    <dsp:sp modelId="{14250BF8-0E0B-C74A-A2F7-0A32B365FF5C}">
      <dsp:nvSpPr>
        <dsp:cNvPr id="0" name=""/>
        <dsp:cNvSpPr/>
      </dsp:nvSpPr>
      <dsp:spPr>
        <a:xfrm>
          <a:off x="0" y="922401"/>
          <a:ext cx="2839212" cy="8767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Thu </a:t>
          </a:r>
          <a:r>
            <a:rPr lang="en-US" sz="2400" kern="1200" dirty="0" err="1">
              <a:latin typeface="Times New Roman" panose="02020603050405020304" pitchFamily="18" charset="0"/>
              <a:cs typeface="Times New Roman" panose="02020603050405020304" pitchFamily="18" charset="0"/>
            </a:rPr>
            <a:t>thập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thông</a:t>
          </a:r>
          <a:r>
            <a:rPr lang="en-US" sz="2400" kern="1200" dirty="0">
              <a:latin typeface="Times New Roman" panose="02020603050405020304" pitchFamily="18" charset="0"/>
              <a:cs typeface="Times New Roman" panose="02020603050405020304" pitchFamily="18" charset="0"/>
            </a:rPr>
            <a:t> tin</a:t>
          </a:r>
        </a:p>
      </dsp:txBody>
      <dsp:txXfrm>
        <a:off x="42799" y="965200"/>
        <a:ext cx="2753614" cy="791143"/>
      </dsp:txXfrm>
    </dsp:sp>
    <dsp:sp modelId="{48003CD1-77C4-604C-A125-4AAA17F15EA3}">
      <dsp:nvSpPr>
        <dsp:cNvPr id="0" name=""/>
        <dsp:cNvSpPr/>
      </dsp:nvSpPr>
      <dsp:spPr>
        <a:xfrm rot="5400000">
          <a:off x="5012259" y="-242393"/>
          <a:ext cx="701393" cy="5047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a:latin typeface="Times New Roman" panose="02020603050405020304" pitchFamily="18" charset="0"/>
              <a:cs typeface="Times New Roman" panose="02020603050405020304" pitchFamily="18" charset="0"/>
            </a:rPr>
            <a:t>Ý</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chủ</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đạo</a:t>
          </a:r>
          <a:endParaRPr lang="en-US" sz="2400" kern="1200" dirty="0">
            <a:latin typeface="Times New Roman" panose="02020603050405020304" pitchFamily="18" charset="0"/>
            <a:cs typeface="Times New Roman" panose="02020603050405020304" pitchFamily="18" charset="0"/>
          </a:endParaRPr>
        </a:p>
        <a:p>
          <a:pPr marL="228600" lvl="1" indent="-228600" algn="l" defTabSz="1066800">
            <a:lnSpc>
              <a:spcPct val="90000"/>
            </a:lnSpc>
            <a:spcBef>
              <a:spcPct val="0"/>
            </a:spcBef>
            <a:spcAft>
              <a:spcPct val="15000"/>
            </a:spcAft>
            <a:buChar char="••"/>
          </a:pPr>
          <a:r>
            <a:rPr lang="en-US" sz="2400" kern="1200" dirty="0" err="1">
              <a:latin typeface="Times New Roman" panose="02020603050405020304" pitchFamily="18" charset="0"/>
              <a:cs typeface="Times New Roman" panose="02020603050405020304" pitchFamily="18" charset="0"/>
            </a:rPr>
            <a:t>Thông</a:t>
          </a:r>
          <a:r>
            <a:rPr lang="en-US" sz="2400" kern="1200" dirty="0">
              <a:latin typeface="Times New Roman" panose="02020603050405020304" pitchFamily="18" charset="0"/>
              <a:cs typeface="Times New Roman" panose="02020603050405020304" pitchFamily="18" charset="0"/>
            </a:rPr>
            <a:t> tin </a:t>
          </a:r>
          <a:r>
            <a:rPr lang="en-US" sz="2400" kern="1200" dirty="0" err="1">
              <a:latin typeface="Times New Roman" panose="02020603050405020304" pitchFamily="18" charset="0"/>
              <a:cs typeface="Times New Roman" panose="02020603050405020304" pitchFamily="18" charset="0"/>
            </a:rPr>
            <a:t>có</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tính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thời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sự</a:t>
          </a:r>
          <a:endParaRPr lang="en-US" sz="2400" kern="1200" dirty="0">
            <a:latin typeface="Times New Roman" panose="02020603050405020304" pitchFamily="18" charset="0"/>
            <a:cs typeface="Times New Roman" panose="02020603050405020304" pitchFamily="18" charset="0"/>
          </a:endParaRPr>
        </a:p>
      </dsp:txBody>
      <dsp:txXfrm rot="-5400000">
        <a:off x="2839212" y="1964893"/>
        <a:ext cx="5013249" cy="632915"/>
      </dsp:txXfrm>
    </dsp:sp>
    <dsp:sp modelId="{32A4DE86-145F-8244-99CB-04A18771672D}">
      <dsp:nvSpPr>
        <dsp:cNvPr id="0" name=""/>
        <dsp:cNvSpPr/>
      </dsp:nvSpPr>
      <dsp:spPr>
        <a:xfrm>
          <a:off x="0" y="1842979"/>
          <a:ext cx="2839212" cy="8767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err="1">
              <a:latin typeface="Times New Roman" panose="02020603050405020304" pitchFamily="18" charset="0"/>
              <a:cs typeface="Times New Roman" panose="02020603050405020304" pitchFamily="18" charset="0"/>
            </a:rPr>
            <a:t>Xác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định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trọng</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tâm</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sự</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kiện</a:t>
          </a:r>
          <a:endParaRPr lang="en-US" sz="2400" kern="1200" dirty="0">
            <a:latin typeface="Times New Roman" panose="02020603050405020304" pitchFamily="18" charset="0"/>
            <a:cs typeface="Times New Roman" panose="02020603050405020304" pitchFamily="18" charset="0"/>
          </a:endParaRPr>
        </a:p>
      </dsp:txBody>
      <dsp:txXfrm>
        <a:off x="42799" y="1885778"/>
        <a:ext cx="2753614" cy="791143"/>
      </dsp:txXfrm>
    </dsp:sp>
    <dsp:sp modelId="{B54A7BC3-5238-D041-981C-65C728AEBCC9}">
      <dsp:nvSpPr>
        <dsp:cNvPr id="0" name=""/>
        <dsp:cNvSpPr/>
      </dsp:nvSpPr>
      <dsp:spPr>
        <a:xfrm rot="5400000">
          <a:off x="5012259" y="678184"/>
          <a:ext cx="701393" cy="5047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a:latin typeface="Times New Roman" panose="02020603050405020304" pitchFamily="18" charset="0"/>
              <a:cs typeface="Times New Roman" panose="02020603050405020304" pitchFamily="18" charset="0"/>
            </a:rPr>
            <a:t>Tháp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ngược</a:t>
          </a:r>
          <a:r>
            <a:rPr lang="en-US" sz="2400" kern="1200" dirty="0">
              <a:latin typeface="Times New Roman" panose="02020603050405020304" pitchFamily="18" charset="0"/>
              <a:cs typeface="Times New Roman" panose="02020603050405020304" pitchFamily="18" charset="0"/>
            </a:rPr>
            <a:t>/</a:t>
          </a:r>
          <a:r>
            <a:rPr lang="en-US" sz="2400" kern="1200" dirty="0" err="1">
              <a:latin typeface="Times New Roman" panose="02020603050405020304" pitchFamily="18" charset="0"/>
              <a:cs typeface="Times New Roman" panose="02020603050405020304" pitchFamily="18" charset="0"/>
            </a:rPr>
            <a:t>xuôi</a:t>
          </a:r>
          <a:endParaRPr lang="en-US" sz="2400" kern="1200" dirty="0">
            <a:latin typeface="Times New Roman" panose="02020603050405020304" pitchFamily="18" charset="0"/>
            <a:cs typeface="Times New Roman" panose="02020603050405020304" pitchFamily="18" charset="0"/>
          </a:endParaRPr>
        </a:p>
      </dsp:txBody>
      <dsp:txXfrm rot="-5400000">
        <a:off x="2839212" y="2885471"/>
        <a:ext cx="5013249" cy="632915"/>
      </dsp:txXfrm>
    </dsp:sp>
    <dsp:sp modelId="{2F1CC132-0B3B-8947-8442-9DA4FB88B3FA}">
      <dsp:nvSpPr>
        <dsp:cNvPr id="0" name=""/>
        <dsp:cNvSpPr/>
      </dsp:nvSpPr>
      <dsp:spPr>
        <a:xfrm>
          <a:off x="0" y="2763557"/>
          <a:ext cx="2839212" cy="8767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err="1">
              <a:latin typeface="Times New Roman" panose="02020603050405020304" pitchFamily="18" charset="0"/>
              <a:cs typeface="Times New Roman" panose="02020603050405020304" pitchFamily="18" charset="0"/>
            </a:rPr>
            <a:t>Thiết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lập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trật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tự</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thông</a:t>
          </a:r>
          <a:r>
            <a:rPr lang="en-US" sz="2400" kern="1200" dirty="0">
              <a:latin typeface="Times New Roman" panose="02020603050405020304" pitchFamily="18" charset="0"/>
              <a:cs typeface="Times New Roman" panose="02020603050405020304" pitchFamily="18" charset="0"/>
            </a:rPr>
            <a:t> tin</a:t>
          </a:r>
        </a:p>
      </dsp:txBody>
      <dsp:txXfrm>
        <a:off x="42799" y="2806356"/>
        <a:ext cx="2753614" cy="79114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48611D-7827-46D8-A786-9D9853F5DACB}"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9FD34-EB32-4F3D-A6F0-478DE9B88A5A}" type="slidenum">
              <a:rPr lang="en-US" smtClean="0"/>
              <a:t>‹#›</a:t>
            </a:fld>
            <a:endParaRPr lang="en-US"/>
          </a:p>
        </p:txBody>
      </p:sp>
    </p:spTree>
    <p:extLst>
      <p:ext uri="{BB962C8B-B14F-4D97-AF65-F5344CB8AC3E}">
        <p14:creationId xmlns:p14="http://schemas.microsoft.com/office/powerpoint/2010/main" val="836080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8611D-7827-46D8-A786-9D9853F5DACB}"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9FD34-EB32-4F3D-A6F0-478DE9B88A5A}" type="slidenum">
              <a:rPr lang="en-US" smtClean="0"/>
              <a:t>‹#›</a:t>
            </a:fld>
            <a:endParaRPr lang="en-US"/>
          </a:p>
        </p:txBody>
      </p:sp>
    </p:spTree>
    <p:extLst>
      <p:ext uri="{BB962C8B-B14F-4D97-AF65-F5344CB8AC3E}">
        <p14:creationId xmlns:p14="http://schemas.microsoft.com/office/powerpoint/2010/main" val="619660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8611D-7827-46D8-A786-9D9853F5DACB}"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9FD34-EB32-4F3D-A6F0-478DE9B88A5A}" type="slidenum">
              <a:rPr lang="en-US" smtClean="0"/>
              <a:t>‹#›</a:t>
            </a:fld>
            <a:endParaRPr lang="en-US"/>
          </a:p>
        </p:txBody>
      </p:sp>
    </p:spTree>
    <p:extLst>
      <p:ext uri="{BB962C8B-B14F-4D97-AF65-F5344CB8AC3E}">
        <p14:creationId xmlns:p14="http://schemas.microsoft.com/office/powerpoint/2010/main" val="140929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8611D-7827-46D8-A786-9D9853F5DACB}"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9FD34-EB32-4F3D-A6F0-478DE9B88A5A}" type="slidenum">
              <a:rPr lang="en-US" smtClean="0"/>
              <a:t>‹#›</a:t>
            </a:fld>
            <a:endParaRPr lang="en-US"/>
          </a:p>
        </p:txBody>
      </p:sp>
    </p:spTree>
    <p:extLst>
      <p:ext uri="{BB962C8B-B14F-4D97-AF65-F5344CB8AC3E}">
        <p14:creationId xmlns:p14="http://schemas.microsoft.com/office/powerpoint/2010/main" val="74181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48611D-7827-46D8-A786-9D9853F5DACB}"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9FD34-EB32-4F3D-A6F0-478DE9B88A5A}" type="slidenum">
              <a:rPr lang="en-US" smtClean="0"/>
              <a:t>‹#›</a:t>
            </a:fld>
            <a:endParaRPr lang="en-US"/>
          </a:p>
        </p:txBody>
      </p:sp>
    </p:spTree>
    <p:extLst>
      <p:ext uri="{BB962C8B-B14F-4D97-AF65-F5344CB8AC3E}">
        <p14:creationId xmlns:p14="http://schemas.microsoft.com/office/powerpoint/2010/main" val="221346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48611D-7827-46D8-A786-9D9853F5DACB}"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9FD34-EB32-4F3D-A6F0-478DE9B88A5A}" type="slidenum">
              <a:rPr lang="en-US" smtClean="0"/>
              <a:t>‹#›</a:t>
            </a:fld>
            <a:endParaRPr lang="en-US"/>
          </a:p>
        </p:txBody>
      </p:sp>
    </p:spTree>
    <p:extLst>
      <p:ext uri="{BB962C8B-B14F-4D97-AF65-F5344CB8AC3E}">
        <p14:creationId xmlns:p14="http://schemas.microsoft.com/office/powerpoint/2010/main" val="163310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48611D-7827-46D8-A786-9D9853F5DACB}" type="datetimeFigureOut">
              <a:rPr lang="en-US" smtClean="0"/>
              <a:t>12/29/2019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9FD34-EB32-4F3D-A6F0-478DE9B88A5A}" type="slidenum">
              <a:rPr lang="en-US" smtClean="0"/>
              <a:t>‹#›</a:t>
            </a:fld>
            <a:endParaRPr lang="en-US"/>
          </a:p>
        </p:txBody>
      </p:sp>
    </p:spTree>
    <p:extLst>
      <p:ext uri="{BB962C8B-B14F-4D97-AF65-F5344CB8AC3E}">
        <p14:creationId xmlns:p14="http://schemas.microsoft.com/office/powerpoint/2010/main" val="364943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48611D-7827-46D8-A786-9D9853F5DACB}" type="datetimeFigureOut">
              <a:rPr lang="en-US" smtClean="0"/>
              <a:t>12/29/2019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9FD34-EB32-4F3D-A6F0-478DE9B88A5A}" type="slidenum">
              <a:rPr lang="en-US" smtClean="0"/>
              <a:t>‹#›</a:t>
            </a:fld>
            <a:endParaRPr lang="en-US"/>
          </a:p>
        </p:txBody>
      </p:sp>
    </p:spTree>
    <p:extLst>
      <p:ext uri="{BB962C8B-B14F-4D97-AF65-F5344CB8AC3E}">
        <p14:creationId xmlns:p14="http://schemas.microsoft.com/office/powerpoint/2010/main" val="58736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8611D-7827-46D8-A786-9D9853F5DACB}" type="datetimeFigureOut">
              <a:rPr lang="en-US" smtClean="0"/>
              <a:t>12/29/2019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9FD34-EB32-4F3D-A6F0-478DE9B88A5A}" type="slidenum">
              <a:rPr lang="en-US" smtClean="0"/>
              <a:t>‹#›</a:t>
            </a:fld>
            <a:endParaRPr lang="en-US"/>
          </a:p>
        </p:txBody>
      </p:sp>
    </p:spTree>
    <p:extLst>
      <p:ext uri="{BB962C8B-B14F-4D97-AF65-F5344CB8AC3E}">
        <p14:creationId xmlns:p14="http://schemas.microsoft.com/office/powerpoint/2010/main" val="2710903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8611D-7827-46D8-A786-9D9853F5DACB}"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9FD34-EB32-4F3D-A6F0-478DE9B88A5A}" type="slidenum">
              <a:rPr lang="en-US" smtClean="0"/>
              <a:t>‹#›</a:t>
            </a:fld>
            <a:endParaRPr lang="en-US"/>
          </a:p>
        </p:txBody>
      </p:sp>
    </p:spTree>
    <p:extLst>
      <p:ext uri="{BB962C8B-B14F-4D97-AF65-F5344CB8AC3E}">
        <p14:creationId xmlns:p14="http://schemas.microsoft.com/office/powerpoint/2010/main" val="1019013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8611D-7827-46D8-A786-9D9853F5DACB}"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9FD34-EB32-4F3D-A6F0-478DE9B88A5A}" type="slidenum">
              <a:rPr lang="en-US" smtClean="0"/>
              <a:t>‹#›</a:t>
            </a:fld>
            <a:endParaRPr lang="en-US"/>
          </a:p>
        </p:txBody>
      </p:sp>
    </p:spTree>
    <p:extLst>
      <p:ext uri="{BB962C8B-B14F-4D97-AF65-F5344CB8AC3E}">
        <p14:creationId xmlns:p14="http://schemas.microsoft.com/office/powerpoint/2010/main" val="903839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C48611D-7827-46D8-A786-9D9853F5DACB}" type="datetimeFigureOut">
              <a:rPr lang="en-US" smtClean="0"/>
              <a:t>12/29/2019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129FD34-EB32-4F3D-A6F0-478DE9B88A5A}" type="slidenum">
              <a:rPr lang="en-US" smtClean="0"/>
              <a:t>‹#›</a:t>
            </a:fld>
            <a:endParaRPr lang="en-US"/>
          </a:p>
        </p:txBody>
      </p:sp>
    </p:spTree>
    <p:extLst>
      <p:ext uri="{BB962C8B-B14F-4D97-AF65-F5344CB8AC3E}">
        <p14:creationId xmlns:p14="http://schemas.microsoft.com/office/powerpoint/2010/main" val="134945795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s://evn.com.vn/d6/news/Hoi-nghi-BCH-Dang-bo-EVN-lan-thu-18-thong-qua-nhieu-noi-dung-quan-trong-6-12-24620.aspx" TargetMode="External"/><Relationship Id="rId2" Type="http://schemas.openxmlformats.org/officeDocument/2006/relationships/hyperlink" Target="https://evn.com.vn/d6/news/EVNHCMC-day-manh-ung-dung-KHCN-trong-phong-chong-thien-tai-6-12-24603.aspx" TargetMode="External"/><Relationship Id="rId1" Type="http://schemas.openxmlformats.org/officeDocument/2006/relationships/slideLayout" Target="../slideLayouts/slideLayout2.xml"/><Relationship Id="rId4" Type="http://schemas.openxmlformats.org/officeDocument/2006/relationships/hyperlink" Target="https://evn.com.vn/d6/news/Cac-don-vi-truyen-tai-khu-vuc-mien-Trung-san-sang-ung-pho-bao-so-6-6-12-24625.asp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573438"/>
            <a:ext cx="7859104" cy="3425126"/>
          </a:xfrm>
        </p:spPr>
        <p:txBody>
          <a:bodyPr>
            <a:normAutofit/>
          </a:bodyPr>
          <a:lstStyle/>
          <a:p>
            <a:r>
              <a:rPr lang="vi-VN" sz="5400" dirty="0" smtClean="0">
                <a:latin typeface="Calibri Light" panose="020F0302020204030204" pitchFamily="34" charset="0"/>
                <a:cs typeface="Calibri Light" panose="020F0302020204030204" pitchFamily="34" charset="0"/>
              </a:rPr>
              <a:t>KỸ NĂNG VIẾT, BIÊN TẬP TIN BÀI CHO WEBSITE TRƯỜNG HỌC</a:t>
            </a:r>
            <a:endParaRPr lang="en-US" sz="5400" dirty="0">
              <a:latin typeface="Calibri Light" panose="020F0302020204030204" pitchFamily="34" charset="0"/>
              <a:cs typeface="Calibri Light" panose="020F0302020204030204" pitchFamily="34" charset="0"/>
            </a:endParaRPr>
          </a:p>
        </p:txBody>
      </p:sp>
      <p:sp>
        <p:nvSpPr>
          <p:cNvPr id="3" name="Subtitle 2"/>
          <p:cNvSpPr>
            <a:spLocks noGrp="1"/>
          </p:cNvSpPr>
          <p:nvPr>
            <p:ph type="subTitle" idx="1"/>
          </p:nvPr>
        </p:nvSpPr>
        <p:spPr>
          <a:xfrm>
            <a:off x="1858333" y="5242329"/>
            <a:ext cx="6620968" cy="861420"/>
          </a:xfrm>
        </p:spPr>
        <p:txBody>
          <a:bodyPr/>
          <a:lstStyle/>
          <a:p>
            <a:endParaRPr lang="en-US" dirty="0"/>
          </a:p>
        </p:txBody>
      </p:sp>
    </p:spTree>
    <p:extLst>
      <p:ext uri="{BB962C8B-B14F-4D97-AF65-F5344CB8AC3E}">
        <p14:creationId xmlns:p14="http://schemas.microsoft.com/office/powerpoint/2010/main" val="229563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A48553-12DA-5941-89A8-4BCBCFDD73B8}"/>
              </a:ext>
            </a:extLst>
          </p:cNvPr>
          <p:cNvSpPr>
            <a:spLocks noGrp="1"/>
          </p:cNvSpPr>
          <p:nvPr>
            <p:ph type="title"/>
          </p:nvPr>
        </p:nvSpPr>
        <p:spPr/>
        <p:txBody>
          <a:bodyPr/>
          <a:lstStyle/>
          <a:p>
            <a:r>
              <a:rPr lang="vi-VN" dirty="0">
                <a:latin typeface="Calibri Light" panose="020F0302020204030204" pitchFamily="34" charset="0"/>
                <a:cs typeface="Calibri Light" panose="020F0302020204030204" pitchFamily="34" charset="0"/>
              </a:rPr>
              <a:t>WHY (Ví dụ minh hoạ)</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xmlns="" id="{724BF3F8-EA2C-2045-9B34-0102F1038466}"/>
              </a:ext>
            </a:extLst>
          </p:cNvPr>
          <p:cNvSpPr>
            <a:spLocks noGrp="1"/>
          </p:cNvSpPr>
          <p:nvPr>
            <p:ph idx="1"/>
          </p:nvPr>
        </p:nvSpPr>
        <p:spPr>
          <a:xfrm>
            <a:off x="697425" y="1301859"/>
            <a:ext cx="7966128" cy="5269422"/>
          </a:xfrm>
        </p:spPr>
        <p:txBody>
          <a:bodyPr>
            <a:noAutofit/>
          </a:bodyPr>
          <a:lstStyle/>
          <a:p>
            <a:r>
              <a:rPr lang="en-US" sz="2200" b="1" i="1" dirty="0" err="1">
                <a:solidFill>
                  <a:schemeClr val="accent1"/>
                </a:solidFill>
                <a:latin typeface="Calibri Light" panose="020F0302020204030204" pitchFamily="34" charset="0"/>
                <a:cs typeface="Calibri Light" panose="020F0302020204030204" pitchFamily="34" charset="0"/>
              </a:rPr>
              <a:t>Tại</a:t>
            </a:r>
            <a:r>
              <a:rPr lang="en-US" sz="2200" b="1" i="1" dirty="0">
                <a:solidFill>
                  <a:schemeClr val="accent1"/>
                </a:solidFill>
                <a:latin typeface="Calibri Light" panose="020F0302020204030204" pitchFamily="34" charset="0"/>
                <a:cs typeface="Calibri Light" panose="020F0302020204030204" pitchFamily="34" charset="0"/>
              </a:rPr>
              <a:t> </a:t>
            </a:r>
            <a:r>
              <a:rPr lang="en-US" sz="2200" b="1" i="1" dirty="0" err="1">
                <a:solidFill>
                  <a:schemeClr val="accent1"/>
                </a:solidFill>
                <a:latin typeface="Calibri Light" panose="020F0302020204030204" pitchFamily="34" charset="0"/>
                <a:cs typeface="Calibri Light" panose="020F0302020204030204" pitchFamily="34" charset="0"/>
              </a:rPr>
              <a:t>sao</a:t>
            </a:r>
            <a:r>
              <a:rPr lang="en-US" sz="2200" b="1" i="1" dirty="0">
                <a:solidFill>
                  <a:schemeClr val="accent1"/>
                </a:solidFill>
                <a:latin typeface="Calibri Light" panose="020F0302020204030204" pitchFamily="34" charset="0"/>
                <a:cs typeface="Calibri Light" panose="020F0302020204030204" pitchFamily="34" charset="0"/>
              </a:rPr>
              <a:t> </a:t>
            </a:r>
            <a:r>
              <a:rPr lang="en-US" sz="2200" b="1" i="1" dirty="0" err="1">
                <a:solidFill>
                  <a:schemeClr val="accent1"/>
                </a:solidFill>
                <a:latin typeface="Calibri Light" panose="020F0302020204030204" pitchFamily="34" charset="0"/>
                <a:cs typeface="Calibri Light" panose="020F0302020204030204" pitchFamily="34" charset="0"/>
              </a:rPr>
              <a:t>xảy</a:t>
            </a:r>
            <a:r>
              <a:rPr lang="en-US" sz="2200" b="1" i="1" dirty="0">
                <a:solidFill>
                  <a:schemeClr val="accent1"/>
                </a:solidFill>
                <a:latin typeface="Calibri Light" panose="020F0302020204030204" pitchFamily="34" charset="0"/>
                <a:cs typeface="Calibri Light" panose="020F0302020204030204" pitchFamily="34" charset="0"/>
              </a:rPr>
              <a:t> ra?</a:t>
            </a:r>
          </a:p>
          <a:p>
            <a:r>
              <a:rPr lang="vi-VN" sz="2200" dirty="0">
                <a:latin typeface="Calibri Light" panose="020F0302020204030204" pitchFamily="34" charset="0"/>
                <a:cs typeface="Calibri Light" panose="020F0302020204030204" pitchFamily="34" charset="0"/>
              </a:rPr>
              <a:t>Ví dụ </a:t>
            </a:r>
          </a:p>
          <a:p>
            <a:r>
              <a:rPr lang="vi-VN" sz="2200" i="1" dirty="0">
                <a:latin typeface="Calibri Light" panose="020F0302020204030204" pitchFamily="34" charset="0"/>
                <a:cs typeface="Calibri Light" panose="020F0302020204030204" pitchFamily="34" charset="0"/>
              </a:rPr>
              <a:t>“Các tỉnh từ Quảng Ngãi đến Khánh Hòa vừa mới bị ảnh hưởng bởi bão số 5 nên kết cấu hạ tầng như nhà ở, giao thông, hệ thống điện đều yếu hơn. Bên cạnh đó, các hồ chứa trong khu vực này có dung tích nhỏ, địa hình ngắn và dốc. Vì vậy, Bộ Công Thương, EVN cần chú trọng củng cố, gia cố lưới điện; đảm bảo vận hành hồ chứa thủy điện an toàn, song song với đó tích nước hồ chứa để đảm bảo phát điện và phục vụ tưới tiêu, sinh hoạt cho năm 2020”</a:t>
            </a:r>
          </a:p>
          <a:p>
            <a:r>
              <a:rPr lang="vi-VN" sz="2200" dirty="0">
                <a:latin typeface="Calibri Light" panose="020F0302020204030204" pitchFamily="34" charset="0"/>
                <a:cs typeface="Calibri Light" panose="020F0302020204030204" pitchFamily="34" charset="0"/>
              </a:rPr>
              <a:t>Hiện trường của vụ tai nạn xe hơi trên phố Giải Phóng chiều tối hôm qua được xác định là do xe hơi mang biển kiểm soát 29H1_xxxxx bị mất lái</a:t>
            </a:r>
          </a:p>
          <a:p>
            <a:r>
              <a:rPr lang="vi-VN" sz="2200" dirty="0">
                <a:latin typeface="Calibri Light" panose="020F0302020204030204" pitchFamily="34" charset="0"/>
                <a:cs typeface="Calibri Light" panose="020F0302020204030204" pitchFamily="34" charset="0"/>
              </a:rPr>
              <a:t>Trẻ em trên địa bàn các tỉnh Thái Bình, Nam Định, Hải Phòng, Hưng Yên, Hải Dương, Hà Nội được nghỉ học ngày 20/11/2019 do ảnh hưởng của rét đậm rét hại.</a:t>
            </a:r>
          </a:p>
          <a:p>
            <a:r>
              <a:rPr lang="vi-VN" sz="2200" dirty="0">
                <a:latin typeface="Calibri Light" panose="020F0302020204030204" pitchFamily="34" charset="0"/>
                <a:cs typeface="Calibri Light" panose="020F0302020204030204" pitchFamily="34" charset="0"/>
              </a:rPr>
              <a:t>…</a:t>
            </a:r>
          </a:p>
          <a:p>
            <a:pPr lvl="1"/>
            <a:endParaRPr lang="vi-VN"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03901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A48553-12DA-5941-89A8-4BCBCFDD73B8}"/>
              </a:ext>
            </a:extLst>
          </p:cNvPr>
          <p:cNvSpPr>
            <a:spLocks noGrp="1"/>
          </p:cNvSpPr>
          <p:nvPr>
            <p:ph type="title"/>
          </p:nvPr>
        </p:nvSpPr>
        <p:spPr/>
        <p:txBody>
          <a:bodyPr/>
          <a:lstStyle/>
          <a:p>
            <a:r>
              <a:rPr lang="vi-VN" dirty="0">
                <a:latin typeface="Calibri Light" panose="020F0302020204030204" pitchFamily="34" charset="0"/>
                <a:cs typeface="Calibri Light" panose="020F0302020204030204" pitchFamily="34" charset="0"/>
              </a:rPr>
              <a:t>HOW (Ví dụ minh hoạ)</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xmlns="" id="{724BF3F8-EA2C-2045-9B34-0102F1038466}"/>
              </a:ext>
            </a:extLst>
          </p:cNvPr>
          <p:cNvSpPr>
            <a:spLocks noGrp="1"/>
          </p:cNvSpPr>
          <p:nvPr>
            <p:ph idx="1"/>
          </p:nvPr>
        </p:nvSpPr>
        <p:spPr>
          <a:xfrm>
            <a:off x="650929" y="1394847"/>
            <a:ext cx="7764651" cy="5036950"/>
          </a:xfrm>
        </p:spPr>
        <p:txBody>
          <a:bodyPr>
            <a:normAutofit/>
          </a:bodyPr>
          <a:lstStyle/>
          <a:p>
            <a:r>
              <a:rPr lang="en-US" sz="2000" b="1" i="1" dirty="0" err="1">
                <a:solidFill>
                  <a:schemeClr val="accent1"/>
                </a:solidFill>
                <a:latin typeface="Calibri Light" panose="020F0302020204030204" pitchFamily="34" charset="0"/>
                <a:cs typeface="Calibri Light" panose="020F0302020204030204" pitchFamily="34" charset="0"/>
              </a:rPr>
              <a:t>Xảy</a:t>
            </a:r>
            <a:r>
              <a:rPr lang="en-US" sz="2000" b="1" i="1" dirty="0">
                <a:solidFill>
                  <a:schemeClr val="accent1"/>
                </a:solidFill>
                <a:latin typeface="Calibri Light" panose="020F0302020204030204" pitchFamily="34" charset="0"/>
                <a:cs typeface="Calibri Light" panose="020F0302020204030204" pitchFamily="34" charset="0"/>
              </a:rPr>
              <a:t> ra </a:t>
            </a:r>
            <a:r>
              <a:rPr lang="en-US" sz="2000" b="1" i="1" dirty="0" err="1">
                <a:solidFill>
                  <a:schemeClr val="accent1"/>
                </a:solidFill>
                <a:latin typeface="Calibri Light" panose="020F0302020204030204" pitchFamily="34" charset="0"/>
                <a:cs typeface="Calibri Light" panose="020F0302020204030204" pitchFamily="34" charset="0"/>
              </a:rPr>
              <a:t>như</a:t>
            </a:r>
            <a:r>
              <a:rPr lang="en-US" sz="2000" b="1" i="1" dirty="0">
                <a:solidFill>
                  <a:schemeClr val="accent1"/>
                </a:solidFill>
                <a:latin typeface="Calibri Light" panose="020F0302020204030204" pitchFamily="34" charset="0"/>
                <a:cs typeface="Calibri Light" panose="020F0302020204030204" pitchFamily="34" charset="0"/>
              </a:rPr>
              <a:t> </a:t>
            </a:r>
            <a:r>
              <a:rPr lang="en-US" sz="2000" b="1" i="1" dirty="0" err="1">
                <a:solidFill>
                  <a:schemeClr val="accent1"/>
                </a:solidFill>
                <a:latin typeface="Calibri Light" panose="020F0302020204030204" pitchFamily="34" charset="0"/>
                <a:cs typeface="Calibri Light" panose="020F0302020204030204" pitchFamily="34" charset="0"/>
              </a:rPr>
              <a:t>thế</a:t>
            </a:r>
            <a:r>
              <a:rPr lang="en-US" sz="2000" b="1" i="1" dirty="0">
                <a:solidFill>
                  <a:schemeClr val="accent1"/>
                </a:solidFill>
                <a:latin typeface="Calibri Light" panose="020F0302020204030204" pitchFamily="34" charset="0"/>
                <a:cs typeface="Calibri Light" panose="020F0302020204030204" pitchFamily="34" charset="0"/>
              </a:rPr>
              <a:t> </a:t>
            </a:r>
            <a:r>
              <a:rPr lang="en-US" sz="2000" b="1" i="1" dirty="0" err="1">
                <a:solidFill>
                  <a:schemeClr val="accent1"/>
                </a:solidFill>
                <a:latin typeface="Calibri Light" panose="020F0302020204030204" pitchFamily="34" charset="0"/>
                <a:cs typeface="Calibri Light" panose="020F0302020204030204" pitchFamily="34" charset="0"/>
              </a:rPr>
              <a:t>nào</a:t>
            </a:r>
            <a:r>
              <a:rPr lang="en-US" sz="2000" b="1" i="1" dirty="0">
                <a:solidFill>
                  <a:schemeClr val="accent1"/>
                </a:solidFill>
                <a:latin typeface="Calibri Light" panose="020F0302020204030204" pitchFamily="34" charset="0"/>
                <a:cs typeface="Calibri Light" panose="020F0302020204030204" pitchFamily="34" charset="0"/>
              </a:rPr>
              <a:t>? </a:t>
            </a:r>
            <a:r>
              <a:rPr lang="en-US" sz="2000" b="1" i="1" dirty="0" err="1">
                <a:solidFill>
                  <a:schemeClr val="accent1"/>
                </a:solidFill>
                <a:latin typeface="Calibri Light" panose="020F0302020204030204" pitchFamily="34" charset="0"/>
                <a:cs typeface="Calibri Light" panose="020F0302020204030204" pitchFamily="34" charset="0"/>
              </a:rPr>
              <a:t>Kết</a:t>
            </a:r>
            <a:r>
              <a:rPr lang="en-US" sz="2000" b="1" i="1" dirty="0">
                <a:solidFill>
                  <a:schemeClr val="accent1"/>
                </a:solidFill>
                <a:latin typeface="Calibri Light" panose="020F0302020204030204" pitchFamily="34" charset="0"/>
                <a:cs typeface="Calibri Light" panose="020F0302020204030204" pitchFamily="34" charset="0"/>
              </a:rPr>
              <a:t> </a:t>
            </a:r>
            <a:r>
              <a:rPr lang="en-US" sz="2000" b="1" i="1" dirty="0" err="1">
                <a:solidFill>
                  <a:schemeClr val="accent1"/>
                </a:solidFill>
                <a:latin typeface="Calibri Light" panose="020F0302020204030204" pitchFamily="34" charset="0"/>
                <a:cs typeface="Calibri Light" panose="020F0302020204030204" pitchFamily="34" charset="0"/>
              </a:rPr>
              <a:t>quả</a:t>
            </a:r>
            <a:r>
              <a:rPr lang="en-US" sz="2000" b="1" i="1" dirty="0">
                <a:solidFill>
                  <a:schemeClr val="accent1"/>
                </a:solidFill>
                <a:latin typeface="Calibri Light" panose="020F0302020204030204" pitchFamily="34" charset="0"/>
                <a:cs typeface="Calibri Light" panose="020F0302020204030204" pitchFamily="34" charset="0"/>
              </a:rPr>
              <a:t> ra </a:t>
            </a:r>
            <a:r>
              <a:rPr lang="en-US" sz="2000" b="1" i="1" dirty="0" err="1">
                <a:solidFill>
                  <a:schemeClr val="accent1"/>
                </a:solidFill>
                <a:latin typeface="Calibri Light" panose="020F0302020204030204" pitchFamily="34" charset="0"/>
                <a:cs typeface="Calibri Light" panose="020F0302020204030204" pitchFamily="34" charset="0"/>
              </a:rPr>
              <a:t>sao</a:t>
            </a:r>
            <a:r>
              <a:rPr lang="en-US" sz="2000" b="1" i="1" dirty="0">
                <a:solidFill>
                  <a:schemeClr val="accent1"/>
                </a:solidFill>
                <a:latin typeface="Calibri Light" panose="020F0302020204030204" pitchFamily="34" charset="0"/>
                <a:cs typeface="Calibri Light" panose="020F0302020204030204" pitchFamily="34" charset="0"/>
              </a:rPr>
              <a:t>?</a:t>
            </a:r>
            <a:endParaRPr lang="vi-VN" sz="2000" b="1" i="1" dirty="0">
              <a:solidFill>
                <a:schemeClr val="accent1"/>
              </a:solidFill>
              <a:latin typeface="Calibri Light" panose="020F0302020204030204" pitchFamily="34" charset="0"/>
              <a:cs typeface="Calibri Light" panose="020F0302020204030204" pitchFamily="34" charset="0"/>
            </a:endParaRPr>
          </a:p>
          <a:p>
            <a:r>
              <a:rPr lang="vi-VN" sz="2000" dirty="0">
                <a:latin typeface="Calibri Light" panose="020F0302020204030204" pitchFamily="34" charset="0"/>
                <a:cs typeface="Calibri Light" panose="020F0302020204030204" pitchFamily="34" charset="0"/>
              </a:rPr>
              <a:t>Ví dụ </a:t>
            </a:r>
          </a:p>
          <a:p>
            <a:pPr lvl="1"/>
            <a:r>
              <a:rPr lang="vi-VN" sz="2000" dirty="0">
                <a:latin typeface="Calibri Light" panose="020F0302020204030204" pitchFamily="34" charset="0"/>
                <a:cs typeface="Calibri Light" panose="020F0302020204030204" pitchFamily="34" charset="0"/>
              </a:rPr>
              <a:t>Buổi họp báo trước trận đấu đội tuyển Việt Nam-Thái Lan đã kết thúc với sự tham gia đầy đủ của phóng viên các báo đài và đại diện 02 đội tuyển.</a:t>
            </a:r>
          </a:p>
          <a:p>
            <a:pPr lvl="1"/>
            <a:r>
              <a:rPr lang="vi-VN" sz="2000" dirty="0">
                <a:latin typeface="Calibri Light" panose="020F0302020204030204" pitchFamily="34" charset="0"/>
                <a:cs typeface="Calibri Light" panose="020F0302020204030204" pitchFamily="34" charset="0"/>
              </a:rPr>
              <a:t>Liveshow kỷ niệm 10 năm ca hát của ca sỹ Sơn Tùng đã diễn ra thành công với sự góp mặt của những ca sỹ trẻ nổi tiếng như Jack, Hương Tràm.</a:t>
            </a:r>
          </a:p>
          <a:p>
            <a:pPr lvl="1"/>
            <a:r>
              <a:rPr lang="vi-VN" sz="2000" dirty="0">
                <a:latin typeface="Calibri Light" panose="020F0302020204030204" pitchFamily="34" charset="0"/>
                <a:cs typeface="Calibri Light" panose="020F0302020204030204" pitchFamily="34" charset="0"/>
              </a:rPr>
              <a:t>Trong đó, nổi bật nhất là EVN cung ứng đủ điện cho phát triển kinh tế - xã hội của đất nước với mức độ tăng trưởng cao trong nhiều năm qua. Cùng với đó, hệ thống điện đạt quy mô lớn thứ 2 khu vực Đông Nam Á.  </a:t>
            </a:r>
          </a:p>
          <a:p>
            <a:r>
              <a:rPr lang="vi-VN" sz="2000" b="1" dirty="0">
                <a:latin typeface="Calibri Light" panose="020F0302020204030204" pitchFamily="34" charset="0"/>
                <a:cs typeface="Calibri Light" panose="020F0302020204030204" pitchFamily="34" charset="0"/>
              </a:rPr>
              <a:t>Một số kết quả nổi bật của EVN đến hết năm 2018: </a:t>
            </a:r>
            <a:r>
              <a:rPr lang="vi-VN" sz="2000" dirty="0">
                <a:latin typeface="Calibri Light" panose="020F0302020204030204" pitchFamily="34" charset="0"/>
                <a:cs typeface="Calibri Light" panose="020F0302020204030204" pitchFamily="34" charset="0"/>
              </a:rPr>
              <a:t> 100% số xã và 99,05% hộ dân nông thôn trên cả nước có điện; Quản lý vận hành và kinh doanh điện tại 11/12 huyện đảo toàn quốc. </a:t>
            </a:r>
          </a:p>
          <a:p>
            <a:pPr lvl="1"/>
            <a:endParaRPr lang="vi-VN" sz="2000" dirty="0"/>
          </a:p>
          <a:p>
            <a:pPr lvl="1"/>
            <a:endParaRPr lang="vi-VN" sz="2000" dirty="0"/>
          </a:p>
        </p:txBody>
      </p:sp>
    </p:spTree>
    <p:extLst>
      <p:ext uri="{BB962C8B-B14F-4D97-AF65-F5344CB8AC3E}">
        <p14:creationId xmlns:p14="http://schemas.microsoft.com/office/powerpoint/2010/main" val="118114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50752"/>
          </a:xfrm>
        </p:spPr>
        <p:txBody>
          <a:bodyPr>
            <a:normAutofit/>
          </a:bodyPr>
          <a:lstStyle/>
          <a:p>
            <a:r>
              <a:rPr lang="vi-VN" sz="3600" dirty="0" smtClean="0">
                <a:latin typeface="Calibri Light" panose="020F0302020204030204" pitchFamily="34" charset="0"/>
                <a:cs typeface="Calibri Light" panose="020F0302020204030204" pitchFamily="34" charset="0"/>
              </a:rPr>
              <a:t>Đặc điểm tin tức</a:t>
            </a:r>
            <a:endParaRPr lang="en-US" sz="3600" dirty="0">
              <a:latin typeface="Calibri Light" panose="020F0302020204030204" pitchFamily="34" charset="0"/>
              <a:cs typeface="Calibri Light" panose="020F0302020204030204" pitchFamily="34" charset="0"/>
            </a:endParaRPr>
          </a:p>
        </p:txBody>
      </p:sp>
      <p:graphicFrame>
        <p:nvGraphicFramePr>
          <p:cNvPr id="4" name="Content Placeholder 3">
            <a:extLst>
              <a:ext uri="{FF2B5EF4-FFF2-40B4-BE49-F238E27FC236}">
                <a16:creationId xmlns:a16="http://schemas.microsoft.com/office/drawing/2014/main" xmlns="" id="{581BBDD7-9BCC-8642-A9EF-E5D1B5A3BA1B}"/>
              </a:ext>
            </a:extLst>
          </p:cNvPr>
          <p:cNvGraphicFramePr>
            <a:graphicFrameLocks noGrp="1"/>
          </p:cNvGraphicFramePr>
          <p:nvPr>
            <p:ph idx="1"/>
            <p:extLst>
              <p:ext uri="{D42A27DB-BD31-4B8C-83A1-F6EECF244321}">
                <p14:modId xmlns:p14="http://schemas.microsoft.com/office/powerpoint/2010/main" val="3333650421"/>
              </p:ext>
            </p:extLst>
          </p:nvPr>
        </p:nvGraphicFramePr>
        <p:xfrm>
          <a:off x="628651" y="1115880"/>
          <a:ext cx="4206820" cy="5114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xmlns="" id="{0937E3E6-CA93-3441-88E9-5798E56005F1}"/>
              </a:ext>
            </a:extLst>
          </p:cNvPr>
          <p:cNvSpPr txBox="1"/>
          <p:nvPr/>
        </p:nvSpPr>
        <p:spPr>
          <a:xfrm>
            <a:off x="5098942" y="1115879"/>
            <a:ext cx="3595606" cy="5355312"/>
          </a:xfrm>
          <a:prstGeom prst="rect">
            <a:avLst/>
          </a:prstGeom>
          <a:noFill/>
        </p:spPr>
        <p:txBody>
          <a:bodyPr wrap="square" rtlCol="0">
            <a:spAutoFit/>
          </a:bodyPr>
          <a:lstStyle/>
          <a:p>
            <a:pPr algn="just"/>
            <a:r>
              <a:rPr lang="en-US" sz="1900" dirty="0" err="1">
                <a:latin typeface="Calibri Light" panose="020F0302020204030204" pitchFamily="34" charset="0"/>
                <a:cs typeface="Calibri Light" panose="020F0302020204030204" pitchFamily="34" charset="0"/>
              </a:rPr>
              <a:t>Ví</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dụ</a:t>
            </a:r>
            <a:r>
              <a:rPr lang="en-US" sz="1900" dirty="0">
                <a:latin typeface="Calibri Light" panose="020F0302020204030204" pitchFamily="34" charset="0"/>
                <a:cs typeface="Calibri Light" panose="020F0302020204030204" pitchFamily="34" charset="0"/>
              </a:rPr>
              <a:t> 1: </a:t>
            </a:r>
            <a:r>
              <a:rPr lang="en-US" sz="1900" dirty="0" err="1">
                <a:latin typeface="Calibri Light" panose="020F0302020204030204" pitchFamily="34" charset="0"/>
                <a:cs typeface="Calibri Light" panose="020F0302020204030204" pitchFamily="34" charset="0"/>
              </a:rPr>
              <a:t>Công</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tác</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chuẩn</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bị</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của</a:t>
            </a:r>
            <a:r>
              <a:rPr lang="en-US" sz="1900" dirty="0">
                <a:latin typeface="Calibri Light" panose="020F0302020204030204" pitchFamily="34" charset="0"/>
                <a:cs typeface="Calibri Light" panose="020F0302020204030204" pitchFamily="34" charset="0"/>
              </a:rPr>
              <a:t> HLV Park </a:t>
            </a:r>
            <a:r>
              <a:rPr lang="en-US" sz="1900" dirty="0" err="1">
                <a:latin typeface="Calibri Light" panose="020F0302020204030204" pitchFamily="34" charset="0"/>
                <a:cs typeface="Calibri Light" panose="020F0302020204030204" pitchFamily="34" charset="0"/>
              </a:rPr>
              <a:t>và</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các</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học</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trò</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trong</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trận</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đấu</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với</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Thái</a:t>
            </a:r>
            <a:r>
              <a:rPr lang="en-US" sz="1900" dirty="0">
                <a:latin typeface="Calibri Light" panose="020F0302020204030204" pitchFamily="34" charset="0"/>
                <a:cs typeface="Calibri Light" panose="020F0302020204030204" pitchFamily="34" charset="0"/>
              </a:rPr>
              <a:t> Lan </a:t>
            </a:r>
            <a:r>
              <a:rPr lang="en-US" sz="1900" dirty="0" err="1">
                <a:latin typeface="Calibri Light" panose="020F0302020204030204" pitchFamily="34" charset="0"/>
                <a:cs typeface="Calibri Light" panose="020F0302020204030204" pitchFamily="34" charset="0"/>
              </a:rPr>
              <a:t>vào</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tuần</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tới</a:t>
            </a:r>
            <a:r>
              <a:rPr lang="en-US" sz="1900" dirty="0">
                <a:latin typeface="Calibri Light" panose="020F0302020204030204" pitchFamily="34" charset="0"/>
                <a:cs typeface="Calibri Light" panose="020F0302020204030204" pitchFamily="34" charset="0"/>
              </a:rPr>
              <a:t>;</a:t>
            </a:r>
          </a:p>
          <a:p>
            <a:pPr algn="just"/>
            <a:endParaRPr lang="en-US" sz="1900" dirty="0">
              <a:latin typeface="Calibri Light" panose="020F0302020204030204" pitchFamily="34" charset="0"/>
              <a:cs typeface="Calibri Light" panose="020F0302020204030204" pitchFamily="34" charset="0"/>
            </a:endParaRPr>
          </a:p>
          <a:p>
            <a:pPr algn="just"/>
            <a:r>
              <a:rPr lang="en-US" sz="1900" dirty="0" err="1">
                <a:latin typeface="Calibri Light" panose="020F0302020204030204" pitchFamily="34" charset="0"/>
                <a:cs typeface="Calibri Light" panose="020F0302020204030204" pitchFamily="34" charset="0"/>
              </a:rPr>
              <a:t>Ví</a:t>
            </a:r>
            <a:r>
              <a:rPr lang="en-US" sz="1900" dirty="0">
                <a:latin typeface="Calibri Light" panose="020F0302020204030204" pitchFamily="34" charset="0"/>
                <a:cs typeface="Calibri Light" panose="020F0302020204030204" pitchFamily="34" charset="0"/>
              </a:rPr>
              <a:t> </a:t>
            </a:r>
            <a:r>
              <a:rPr lang="en-US" sz="1900" dirty="0" err="1">
                <a:latin typeface="Calibri Light" panose="020F0302020204030204" pitchFamily="34" charset="0"/>
                <a:cs typeface="Calibri Light" panose="020F0302020204030204" pitchFamily="34" charset="0"/>
              </a:rPr>
              <a:t>dụ</a:t>
            </a:r>
            <a:r>
              <a:rPr lang="en-US" sz="1900" dirty="0">
                <a:latin typeface="Calibri Light" panose="020F0302020204030204" pitchFamily="34" charset="0"/>
                <a:cs typeface="Calibri Light" panose="020F0302020204030204" pitchFamily="34" charset="0"/>
              </a:rPr>
              <a:t> 2: </a:t>
            </a:r>
            <a:r>
              <a:rPr lang="vi-VN" sz="1900" dirty="0">
                <a:latin typeface="Calibri Light" panose="020F0302020204030204" pitchFamily="34" charset="0"/>
                <a:cs typeface="Calibri Light" panose="020F0302020204030204" pitchFamily="34" charset="0"/>
              </a:rPr>
              <a:t>Thông tin về chính sách tăng lương cơ bản; thông tin về việc xử lý nước sau vụ nước nhiễm dầu bẩn... (những vấn đề dân sinh xã hội thường được quan tâm);</a:t>
            </a:r>
          </a:p>
          <a:p>
            <a:pPr algn="just"/>
            <a:endParaRPr lang="vi-VN" sz="1900" dirty="0">
              <a:latin typeface="Calibri Light" panose="020F0302020204030204" pitchFamily="34" charset="0"/>
              <a:cs typeface="Calibri Light" panose="020F0302020204030204" pitchFamily="34" charset="0"/>
            </a:endParaRPr>
          </a:p>
          <a:p>
            <a:pPr algn="just"/>
            <a:r>
              <a:rPr lang="vi-VN" sz="1900" dirty="0">
                <a:latin typeface="Calibri Light" panose="020F0302020204030204" pitchFamily="34" charset="0"/>
                <a:cs typeface="Calibri Light" panose="020F0302020204030204" pitchFamily="34" charset="0"/>
              </a:rPr>
              <a:t>Ví dụ 3: Một công dân A bẻ gãy gương chiếc ô tô bên đường sẽ không khiến công chúng quan tâm bằng việc Hồ Ngọc Hà bẻ gãy gương ô tô bên đường.</a:t>
            </a:r>
          </a:p>
          <a:p>
            <a:pPr algn="just"/>
            <a:endParaRPr lang="vi-VN" sz="1900" dirty="0">
              <a:latin typeface="Calibri Light" panose="020F0302020204030204" pitchFamily="34" charset="0"/>
              <a:cs typeface="Calibri Light" panose="020F0302020204030204" pitchFamily="34" charset="0"/>
            </a:endParaRPr>
          </a:p>
          <a:p>
            <a:pPr algn="just"/>
            <a:r>
              <a:rPr lang="vi-VN" sz="1900" dirty="0">
                <a:latin typeface="Calibri Light" panose="020F0302020204030204" pitchFamily="34" charset="0"/>
                <a:cs typeface="Calibri Light" panose="020F0302020204030204" pitchFamily="34" charset="0"/>
              </a:rPr>
              <a:t>Ví dụ 4: HLV Thái Lan chỉ trích cầu thủ VN</a:t>
            </a:r>
            <a:endParaRPr lang="en-US" sz="19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72806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Khái niệm tin tức</a:t>
            </a:r>
            <a:endParaRPr lang="en-US" dirty="0"/>
          </a:p>
        </p:txBody>
      </p:sp>
      <p:sp>
        <p:nvSpPr>
          <p:cNvPr id="4" name="Content Placeholder 2">
            <a:extLst>
              <a:ext uri="{FF2B5EF4-FFF2-40B4-BE49-F238E27FC236}">
                <a16:creationId xmlns:a16="http://schemas.microsoft.com/office/drawing/2014/main" xmlns="" id="{18332ECA-A230-6643-AC49-27971F5138E8}"/>
              </a:ext>
            </a:extLst>
          </p:cNvPr>
          <p:cNvSpPr>
            <a:spLocks noGrp="1"/>
          </p:cNvSpPr>
          <p:nvPr>
            <p:ph idx="1"/>
          </p:nvPr>
        </p:nvSpPr>
        <p:spPr/>
        <p:txBody>
          <a:bodyPr>
            <a:normAutofit/>
          </a:bodyPr>
          <a:lstStyle/>
          <a:p>
            <a:pPr marL="0" indent="0">
              <a:buNone/>
            </a:pPr>
            <a:r>
              <a:rPr lang="vi-VN" sz="3200" dirty="0"/>
              <a:t>*New + S</a:t>
            </a:r>
            <a:r>
              <a:rPr lang="vi-VN" sz="3200" dirty="0">
                <a:solidFill>
                  <a:srgbClr val="0070C0"/>
                </a:solidFill>
              </a:rPr>
              <a:t>: </a:t>
            </a:r>
            <a:r>
              <a:rPr lang="vi-VN" sz="3200" b="1" u="sng" dirty="0">
                <a:solidFill>
                  <a:srgbClr val="0070C0"/>
                </a:solidFill>
              </a:rPr>
              <a:t>tin là những cái mới</a:t>
            </a:r>
          </a:p>
          <a:p>
            <a:pPr marL="0" indent="0">
              <a:buNone/>
            </a:pPr>
            <a:r>
              <a:rPr lang="vi-VN" sz="3200" dirty="0"/>
              <a:t>*News = North + East + West + South: </a:t>
            </a:r>
          </a:p>
          <a:p>
            <a:pPr marL="0" indent="0">
              <a:buNone/>
            </a:pPr>
            <a:r>
              <a:rPr lang="vi-VN" sz="3200" b="1" dirty="0">
                <a:solidFill>
                  <a:srgbClr val="0070C0"/>
                </a:solidFill>
              </a:rPr>
              <a:t>Tin là cái gì đó xảy ra khắp mọi nơi</a:t>
            </a:r>
          </a:p>
          <a:p>
            <a:pPr marL="0" indent="0">
              <a:buNone/>
            </a:pPr>
            <a:endParaRPr lang="vi-VN" sz="3200" dirty="0"/>
          </a:p>
          <a:p>
            <a:pPr marL="0" indent="0">
              <a:buNone/>
            </a:pPr>
            <a:endParaRPr lang="en-US" sz="3200" dirty="0"/>
          </a:p>
        </p:txBody>
      </p:sp>
      <p:sp>
        <p:nvSpPr>
          <p:cNvPr id="6" name="Rectangle 5">
            <a:extLst>
              <a:ext uri="{FF2B5EF4-FFF2-40B4-BE49-F238E27FC236}">
                <a16:creationId xmlns:a16="http://schemas.microsoft.com/office/drawing/2014/main" xmlns="" id="{91D8E34C-2769-324E-8D2B-3DB99B74B589}"/>
              </a:ext>
            </a:extLst>
          </p:cNvPr>
          <p:cNvSpPr/>
          <p:nvPr/>
        </p:nvSpPr>
        <p:spPr>
          <a:xfrm>
            <a:off x="883403" y="3719533"/>
            <a:ext cx="7631947" cy="2031325"/>
          </a:xfrm>
          <a:prstGeom prst="rect">
            <a:avLst/>
          </a:prstGeom>
        </p:spPr>
        <p:txBody>
          <a:bodyPr wrap="square">
            <a:spAutoFit/>
          </a:bodyPr>
          <a:lstStyle/>
          <a:p>
            <a:r>
              <a:rPr lang="en-US" dirty="0"/>
              <a:t>--&gt; Tin </a:t>
            </a:r>
            <a:r>
              <a:rPr lang="en-US" dirty="0" err="1"/>
              <a:t>tức</a:t>
            </a:r>
            <a:r>
              <a:rPr lang="en-US" dirty="0"/>
              <a:t> </a:t>
            </a:r>
            <a:r>
              <a:rPr lang="en-US" dirty="0" err="1"/>
              <a:t>là</a:t>
            </a:r>
            <a:r>
              <a:rPr lang="en-US" dirty="0"/>
              <a:t> </a:t>
            </a:r>
            <a:r>
              <a:rPr lang="en-US" dirty="0" err="1"/>
              <a:t>những</a:t>
            </a:r>
            <a:r>
              <a:rPr lang="en-US" dirty="0"/>
              <a:t> </a:t>
            </a:r>
            <a:r>
              <a:rPr lang="en-US" dirty="0" err="1"/>
              <a:t>sự</a:t>
            </a:r>
            <a:r>
              <a:rPr lang="en-US" dirty="0"/>
              <a:t> </a:t>
            </a:r>
            <a:r>
              <a:rPr lang="en-US" dirty="0" err="1"/>
              <a:t>kiện</a:t>
            </a:r>
            <a:r>
              <a:rPr lang="en-US" dirty="0"/>
              <a:t> </a:t>
            </a:r>
            <a:r>
              <a:rPr lang="en-US" dirty="0" err="1"/>
              <a:t>mới</a:t>
            </a:r>
            <a:r>
              <a:rPr lang="en-US" dirty="0"/>
              <a:t> </a:t>
            </a:r>
            <a:r>
              <a:rPr lang="en-US" dirty="0" err="1"/>
              <a:t>đã</a:t>
            </a:r>
            <a:r>
              <a:rPr lang="en-US" dirty="0"/>
              <a:t>, </a:t>
            </a:r>
            <a:r>
              <a:rPr lang="en-US" dirty="0" err="1"/>
              <a:t>đang</a:t>
            </a:r>
            <a:r>
              <a:rPr lang="en-US" dirty="0"/>
              <a:t> </a:t>
            </a:r>
            <a:r>
              <a:rPr lang="en-US" dirty="0" err="1"/>
              <a:t>hoặc</a:t>
            </a:r>
            <a:r>
              <a:rPr lang="en-US" dirty="0"/>
              <a:t> </a:t>
            </a:r>
            <a:r>
              <a:rPr lang="en-US" dirty="0" err="1"/>
              <a:t>sẽ</a:t>
            </a:r>
            <a:r>
              <a:rPr lang="en-US" dirty="0"/>
              <a:t> </a:t>
            </a:r>
            <a:r>
              <a:rPr lang="en-US" dirty="0" err="1"/>
              <a:t>xảy</a:t>
            </a:r>
            <a:r>
              <a:rPr lang="en-US" dirty="0"/>
              <a:t> </a:t>
            </a:r>
            <a:r>
              <a:rPr lang="en-US" dirty="0" err="1"/>
              <a:t>ra</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nhiều</a:t>
            </a:r>
            <a:r>
              <a:rPr lang="en-US" dirty="0"/>
              <a:t> </a:t>
            </a:r>
            <a:r>
              <a:rPr lang="en-US" dirty="0" err="1"/>
              <a:t>người</a:t>
            </a:r>
            <a:r>
              <a:rPr lang="en-US" dirty="0"/>
              <a:t> </a:t>
            </a:r>
            <a:r>
              <a:rPr lang="en-US" dirty="0" err="1"/>
              <a:t>hoặc</a:t>
            </a:r>
            <a:r>
              <a:rPr lang="en-US" dirty="0"/>
              <a:t> </a:t>
            </a:r>
            <a:r>
              <a:rPr lang="en-US" dirty="0" err="1"/>
              <a:t>được</a:t>
            </a:r>
            <a:r>
              <a:rPr lang="en-US" dirty="0"/>
              <a:t> </a:t>
            </a:r>
            <a:r>
              <a:rPr lang="en-US" dirty="0" err="1"/>
              <a:t>nhiều</a:t>
            </a:r>
            <a:r>
              <a:rPr lang="en-US" dirty="0"/>
              <a:t> </a:t>
            </a:r>
            <a:r>
              <a:rPr lang="en-US" dirty="0" err="1"/>
              <a:t>người</a:t>
            </a:r>
            <a:r>
              <a:rPr lang="en-US" dirty="0"/>
              <a:t> </a:t>
            </a:r>
            <a:r>
              <a:rPr lang="en-US" dirty="0" err="1"/>
              <a:t>quan</a:t>
            </a:r>
            <a:r>
              <a:rPr lang="en-US" dirty="0"/>
              <a:t> </a:t>
            </a:r>
            <a:r>
              <a:rPr lang="en-US" dirty="0" err="1"/>
              <a:t>tâm</a:t>
            </a:r>
            <a:endParaRPr lang="en-US" dirty="0"/>
          </a:p>
          <a:p>
            <a:endParaRPr lang="en-US" dirty="0"/>
          </a:p>
          <a:p>
            <a:r>
              <a:rPr lang="en-US" dirty="0"/>
              <a:t>_</a:t>
            </a:r>
            <a:r>
              <a:rPr lang="en-US" dirty="0" err="1"/>
              <a:t>Sự</a:t>
            </a:r>
            <a:r>
              <a:rPr lang="en-US" dirty="0"/>
              <a:t> </a:t>
            </a:r>
            <a:r>
              <a:rPr lang="en-US" dirty="0" err="1"/>
              <a:t>kiện</a:t>
            </a:r>
            <a:r>
              <a:rPr lang="en-US" dirty="0"/>
              <a:t> </a:t>
            </a:r>
            <a:r>
              <a:rPr lang="en-US" dirty="0" err="1"/>
              <a:t>là</a:t>
            </a:r>
            <a:r>
              <a:rPr lang="en-US" dirty="0"/>
              <a:t> </a:t>
            </a:r>
            <a:r>
              <a:rPr lang="en-US" dirty="0" err="1"/>
              <a:t>linh</a:t>
            </a:r>
            <a:r>
              <a:rPr lang="en-US" dirty="0"/>
              <a:t> </a:t>
            </a:r>
            <a:r>
              <a:rPr lang="en-US" dirty="0" err="1"/>
              <a:t>hồn</a:t>
            </a:r>
            <a:r>
              <a:rPr lang="en-US" dirty="0"/>
              <a:t> </a:t>
            </a:r>
            <a:r>
              <a:rPr lang="en-US" dirty="0" err="1"/>
              <a:t>và</a:t>
            </a:r>
            <a:r>
              <a:rPr lang="en-US" dirty="0"/>
              <a:t> </a:t>
            </a:r>
            <a:r>
              <a:rPr lang="en-US" dirty="0" err="1"/>
              <a:t>là</a:t>
            </a:r>
            <a:r>
              <a:rPr lang="en-US" dirty="0"/>
              <a:t> </a:t>
            </a:r>
            <a:r>
              <a:rPr lang="en-US" dirty="0" err="1"/>
              <a:t>nguồn</a:t>
            </a:r>
            <a:r>
              <a:rPr lang="en-US" dirty="0"/>
              <a:t> tin </a:t>
            </a:r>
            <a:r>
              <a:rPr lang="en-US" dirty="0" err="1"/>
              <a:t>quan</a:t>
            </a:r>
            <a:r>
              <a:rPr lang="en-US" dirty="0"/>
              <a:t> </a:t>
            </a:r>
            <a:r>
              <a:rPr lang="en-US" dirty="0" err="1"/>
              <a:t>trọng</a:t>
            </a:r>
            <a:r>
              <a:rPr lang="en-US" dirty="0"/>
              <a:t> </a:t>
            </a:r>
            <a:r>
              <a:rPr lang="en-US" dirty="0" err="1"/>
              <a:t>cho</a:t>
            </a:r>
            <a:r>
              <a:rPr lang="en-US" dirty="0"/>
              <a:t> </a:t>
            </a:r>
            <a:r>
              <a:rPr lang="en-US" dirty="0" err="1"/>
              <a:t>báo</a:t>
            </a:r>
            <a:r>
              <a:rPr lang="en-US" dirty="0"/>
              <a:t> </a:t>
            </a:r>
            <a:r>
              <a:rPr lang="en-US" dirty="0" err="1"/>
              <a:t>chí</a:t>
            </a:r>
            <a:r>
              <a:rPr lang="en-US" dirty="0"/>
              <a:t>, </a:t>
            </a:r>
            <a:r>
              <a:rPr lang="en-US" dirty="0" err="1"/>
              <a:t>nhưng</a:t>
            </a:r>
            <a:r>
              <a:rPr lang="en-US" dirty="0"/>
              <a:t> </a:t>
            </a:r>
            <a:r>
              <a:rPr lang="en-US" dirty="0" err="1"/>
              <a:t>không</a:t>
            </a:r>
            <a:r>
              <a:rPr lang="en-US" dirty="0"/>
              <a:t> </a:t>
            </a:r>
            <a:r>
              <a:rPr lang="en-US" dirty="0" err="1"/>
              <a:t>phải</a:t>
            </a:r>
            <a:r>
              <a:rPr lang="en-US" dirty="0"/>
              <a:t> </a:t>
            </a:r>
            <a:r>
              <a:rPr lang="en-US" dirty="0" err="1"/>
              <a:t>sự</a:t>
            </a:r>
            <a:r>
              <a:rPr lang="en-US" dirty="0"/>
              <a:t> </a:t>
            </a:r>
            <a:r>
              <a:rPr lang="en-US" dirty="0" err="1"/>
              <a:t>kiện</a:t>
            </a:r>
            <a:r>
              <a:rPr lang="en-US" dirty="0"/>
              <a:t> </a:t>
            </a:r>
            <a:r>
              <a:rPr lang="en-US" dirty="0" err="1"/>
              <a:t>nào</a:t>
            </a:r>
            <a:r>
              <a:rPr lang="en-US" dirty="0"/>
              <a:t> </a:t>
            </a:r>
            <a:r>
              <a:rPr lang="en-US" dirty="0" err="1"/>
              <a:t>cũng</a:t>
            </a:r>
            <a:r>
              <a:rPr lang="en-US" dirty="0"/>
              <a:t> </a:t>
            </a:r>
            <a:r>
              <a:rPr lang="en-US" dirty="0" err="1"/>
              <a:t>là</a:t>
            </a:r>
            <a:r>
              <a:rPr lang="en-US" dirty="0"/>
              <a:t> </a:t>
            </a:r>
            <a:r>
              <a:rPr lang="en-US" dirty="0" err="1"/>
              <a:t>sự</a:t>
            </a:r>
            <a:r>
              <a:rPr lang="en-US" dirty="0"/>
              <a:t> </a:t>
            </a:r>
            <a:r>
              <a:rPr lang="en-US" dirty="0" err="1"/>
              <a:t>kiện</a:t>
            </a:r>
            <a:r>
              <a:rPr lang="en-US" dirty="0"/>
              <a:t> </a:t>
            </a:r>
            <a:r>
              <a:rPr lang="en-US" dirty="0" err="1"/>
              <a:t>báo</a:t>
            </a:r>
            <a:r>
              <a:rPr lang="en-US" dirty="0"/>
              <a:t> </a:t>
            </a:r>
            <a:r>
              <a:rPr lang="en-US" dirty="0" err="1"/>
              <a:t>chí</a:t>
            </a:r>
            <a:r>
              <a:rPr lang="en-US" dirty="0"/>
              <a:t>. VD: </a:t>
            </a:r>
            <a:r>
              <a:rPr lang="en-US" dirty="0" err="1"/>
              <a:t>một</a:t>
            </a:r>
            <a:r>
              <a:rPr lang="en-US" dirty="0"/>
              <a:t> </a:t>
            </a:r>
            <a:r>
              <a:rPr lang="en-US" dirty="0" err="1"/>
              <a:t>buổi</a:t>
            </a:r>
            <a:r>
              <a:rPr lang="en-US" dirty="0"/>
              <a:t> </a:t>
            </a:r>
            <a:r>
              <a:rPr lang="en-US" dirty="0" err="1"/>
              <a:t>họp</a:t>
            </a:r>
            <a:r>
              <a:rPr lang="en-US" dirty="0"/>
              <a:t> </a:t>
            </a:r>
            <a:r>
              <a:rPr lang="en-US" dirty="0" err="1"/>
              <a:t>lớp</a:t>
            </a:r>
            <a:r>
              <a:rPr lang="en-US" dirty="0"/>
              <a:t> </a:t>
            </a:r>
            <a:r>
              <a:rPr lang="en-US" dirty="0" err="1"/>
              <a:t>không</a:t>
            </a:r>
            <a:r>
              <a:rPr lang="en-US" dirty="0"/>
              <a:t> </a:t>
            </a:r>
            <a:r>
              <a:rPr lang="en-US" dirty="0" err="1"/>
              <a:t>thể</a:t>
            </a:r>
            <a:r>
              <a:rPr lang="en-US" dirty="0"/>
              <a:t> </a:t>
            </a:r>
            <a:r>
              <a:rPr lang="en-US" dirty="0" err="1"/>
              <a:t>là</a:t>
            </a:r>
            <a:r>
              <a:rPr lang="en-US" dirty="0"/>
              <a:t> </a:t>
            </a:r>
            <a:r>
              <a:rPr lang="en-US" dirty="0" err="1"/>
              <a:t>sự</a:t>
            </a:r>
            <a:r>
              <a:rPr lang="en-US" dirty="0"/>
              <a:t> </a:t>
            </a:r>
            <a:r>
              <a:rPr lang="en-US" dirty="0" err="1"/>
              <a:t>kiện</a:t>
            </a:r>
            <a:r>
              <a:rPr lang="en-US" dirty="0"/>
              <a:t> </a:t>
            </a:r>
            <a:r>
              <a:rPr lang="en-US" dirty="0" err="1"/>
              <a:t>báo</a:t>
            </a:r>
            <a:r>
              <a:rPr lang="en-US" dirty="0"/>
              <a:t> </a:t>
            </a:r>
            <a:r>
              <a:rPr lang="en-US" dirty="0" err="1"/>
              <a:t>chí</a:t>
            </a:r>
            <a:r>
              <a:rPr lang="en-US" dirty="0"/>
              <a:t>, </a:t>
            </a:r>
            <a:r>
              <a:rPr lang="en-US" dirty="0" err="1"/>
              <a:t>nhưng</a:t>
            </a:r>
            <a:r>
              <a:rPr lang="en-US" dirty="0"/>
              <a:t> </a:t>
            </a:r>
            <a:r>
              <a:rPr lang="en-US" dirty="0" err="1"/>
              <a:t>buổi</a:t>
            </a:r>
            <a:r>
              <a:rPr lang="en-US" dirty="0"/>
              <a:t> </a:t>
            </a:r>
            <a:r>
              <a:rPr lang="en-US" dirty="0" err="1"/>
              <a:t>họp</a:t>
            </a:r>
            <a:r>
              <a:rPr lang="en-US" dirty="0"/>
              <a:t> </a:t>
            </a:r>
            <a:r>
              <a:rPr lang="en-US" dirty="0" err="1"/>
              <a:t>lớp</a:t>
            </a:r>
            <a:r>
              <a:rPr lang="en-US" dirty="0"/>
              <a:t> </a:t>
            </a:r>
            <a:r>
              <a:rPr lang="en-US" dirty="0" err="1"/>
              <a:t>ấy</a:t>
            </a:r>
            <a:r>
              <a:rPr lang="en-US" dirty="0"/>
              <a:t> </a:t>
            </a:r>
            <a:r>
              <a:rPr lang="en-US" dirty="0" err="1"/>
              <a:t>có</a:t>
            </a:r>
            <a:r>
              <a:rPr lang="en-US" dirty="0"/>
              <a:t> </a:t>
            </a:r>
            <a:r>
              <a:rPr lang="en-US" dirty="0" err="1"/>
              <a:t>sự</a:t>
            </a:r>
            <a:r>
              <a:rPr lang="en-US" dirty="0"/>
              <a:t> </a:t>
            </a:r>
            <a:r>
              <a:rPr lang="en-US" dirty="0" err="1"/>
              <a:t>tham</a:t>
            </a:r>
            <a:r>
              <a:rPr lang="en-US" dirty="0"/>
              <a:t> </a:t>
            </a:r>
            <a:r>
              <a:rPr lang="en-US" dirty="0" err="1"/>
              <a:t>gia</a:t>
            </a:r>
            <a:r>
              <a:rPr lang="en-US" dirty="0"/>
              <a:t> </a:t>
            </a:r>
            <a:r>
              <a:rPr lang="en-US" dirty="0" err="1"/>
              <a:t>của</a:t>
            </a:r>
            <a:r>
              <a:rPr lang="en-US" dirty="0"/>
              <a:t> </a:t>
            </a:r>
            <a:r>
              <a:rPr lang="en-US" dirty="0" err="1"/>
              <a:t>một</a:t>
            </a:r>
            <a:r>
              <a:rPr lang="en-US" dirty="0"/>
              <a:t> </a:t>
            </a:r>
            <a:r>
              <a:rPr lang="en-US" dirty="0" err="1"/>
              <a:t>chính</a:t>
            </a:r>
            <a:r>
              <a:rPr lang="en-US" dirty="0"/>
              <a:t> </a:t>
            </a:r>
            <a:r>
              <a:rPr lang="en-US" dirty="0" err="1"/>
              <a:t>khách</a:t>
            </a:r>
            <a:r>
              <a:rPr lang="en-US" dirty="0"/>
              <a:t> </a:t>
            </a:r>
            <a:r>
              <a:rPr lang="en-US" dirty="0" err="1"/>
              <a:t>hoặc</a:t>
            </a:r>
            <a:r>
              <a:rPr lang="en-US" dirty="0"/>
              <a:t> </a:t>
            </a:r>
            <a:r>
              <a:rPr lang="en-US" dirty="0" err="1"/>
              <a:t>một</a:t>
            </a:r>
            <a:r>
              <a:rPr lang="en-US" dirty="0"/>
              <a:t> ca </a:t>
            </a:r>
            <a:r>
              <a:rPr lang="en-US" dirty="0" err="1"/>
              <a:t>sĩ</a:t>
            </a:r>
            <a:r>
              <a:rPr lang="en-US" dirty="0"/>
              <a:t> </a:t>
            </a:r>
            <a:r>
              <a:rPr lang="en-US" dirty="0" err="1"/>
              <a:t>nổi</a:t>
            </a:r>
            <a:r>
              <a:rPr lang="en-US" dirty="0"/>
              <a:t> </a:t>
            </a:r>
            <a:r>
              <a:rPr lang="en-US" dirty="0" err="1"/>
              <a:t>tiếng</a:t>
            </a:r>
            <a:r>
              <a:rPr lang="en-US" dirty="0"/>
              <a:t> </a:t>
            </a:r>
            <a:r>
              <a:rPr lang="en-US" dirty="0" err="1"/>
              <a:t>thì</a:t>
            </a:r>
            <a:r>
              <a:rPr lang="en-US" dirty="0"/>
              <a:t> </a:t>
            </a:r>
            <a:r>
              <a:rPr lang="en-US" dirty="0" err="1"/>
              <a:t>lại</a:t>
            </a:r>
            <a:r>
              <a:rPr lang="en-US" dirty="0"/>
              <a:t> </a:t>
            </a:r>
            <a:r>
              <a:rPr lang="en-US" dirty="0" err="1"/>
              <a:t>trở</a:t>
            </a:r>
            <a:r>
              <a:rPr lang="en-US" dirty="0"/>
              <a:t> </a:t>
            </a:r>
            <a:r>
              <a:rPr lang="en-US" dirty="0" err="1"/>
              <a:t>thành</a:t>
            </a:r>
            <a:r>
              <a:rPr lang="en-US" dirty="0"/>
              <a:t> </a:t>
            </a:r>
            <a:r>
              <a:rPr lang="en-US" dirty="0" err="1"/>
              <a:t>sự</a:t>
            </a:r>
            <a:r>
              <a:rPr lang="en-US" dirty="0"/>
              <a:t> </a:t>
            </a:r>
            <a:r>
              <a:rPr lang="en-US" dirty="0" err="1"/>
              <a:t>kiện</a:t>
            </a:r>
            <a:r>
              <a:rPr lang="en-US" dirty="0"/>
              <a:t> </a:t>
            </a:r>
            <a:r>
              <a:rPr lang="en-US" dirty="0" err="1"/>
              <a:t>báo</a:t>
            </a:r>
            <a:r>
              <a:rPr lang="en-US" dirty="0"/>
              <a:t> </a:t>
            </a:r>
            <a:r>
              <a:rPr lang="en-US" dirty="0" err="1"/>
              <a:t>chí</a:t>
            </a:r>
            <a:r>
              <a:rPr lang="en-US" dirty="0"/>
              <a:t>.</a:t>
            </a:r>
          </a:p>
        </p:txBody>
      </p:sp>
    </p:spTree>
    <p:extLst>
      <p:ext uri="{BB962C8B-B14F-4D97-AF65-F5344CB8AC3E}">
        <p14:creationId xmlns:p14="http://schemas.microsoft.com/office/powerpoint/2010/main" val="2284181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latin typeface="Calibri Light" panose="020F0302020204030204" pitchFamily="34" charset="0"/>
                <a:cs typeface="Calibri Light" panose="020F0302020204030204" pitchFamily="34" charset="0"/>
              </a:rPr>
              <a:t>3. Cấu trúc tin</a:t>
            </a:r>
            <a:endParaRPr lang="en-US" b="1"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normAutofit/>
          </a:bodyPr>
          <a:lstStyle/>
          <a:p>
            <a:r>
              <a:rPr lang="vi-VN" sz="3200" dirty="0" smtClean="0">
                <a:latin typeface="Calibri Light" panose="020F0302020204030204" pitchFamily="34" charset="0"/>
                <a:cs typeface="Calibri Light" panose="020F0302020204030204" pitchFamily="34" charset="0"/>
              </a:rPr>
              <a:t>Tháp thường (Tam giác thường)</a:t>
            </a:r>
          </a:p>
          <a:p>
            <a:r>
              <a:rPr lang="vi-VN" sz="3200" dirty="0" smtClean="0">
                <a:latin typeface="Calibri Light" panose="020F0302020204030204" pitchFamily="34" charset="0"/>
                <a:cs typeface="Calibri Light" panose="020F0302020204030204" pitchFamily="34" charset="0"/>
              </a:rPr>
              <a:t>Tháp ngược (Tam giác ngược)</a:t>
            </a:r>
          </a:p>
          <a:p>
            <a:r>
              <a:rPr lang="vi-VN" sz="3200" dirty="0" smtClean="0">
                <a:latin typeface="Calibri Light" panose="020F0302020204030204" pitchFamily="34" charset="0"/>
                <a:cs typeface="Calibri Light" panose="020F0302020204030204" pitchFamily="34" charset="0"/>
              </a:rPr>
              <a:t>Chữ nhật</a:t>
            </a:r>
          </a:p>
          <a:p>
            <a:r>
              <a:rPr lang="vi-VN" sz="3200" dirty="0" smtClean="0">
                <a:latin typeface="Calibri Light" panose="020F0302020204030204" pitchFamily="34" charset="0"/>
                <a:cs typeface="Calibri Light" panose="020F0302020204030204" pitchFamily="34" charset="0"/>
              </a:rPr>
              <a:t>Kim cương</a:t>
            </a:r>
          </a:p>
          <a:p>
            <a:pPr marL="0" indent="0">
              <a:buNone/>
            </a:pPr>
            <a:r>
              <a:rPr lang="vi-VN" sz="3200" dirty="0" smtClean="0">
                <a:latin typeface="Calibri Light" panose="020F0302020204030204" pitchFamily="34" charset="0"/>
                <a:cs typeface="Calibri Light" panose="020F0302020204030204" pitchFamily="34" charset="0"/>
              </a:rPr>
              <a:t>&gt;&gt;&gt;&gt; Tin hiện đại thường viết theo cấu trúc tháp ngược (Tam giác ngược)</a:t>
            </a:r>
            <a:endParaRPr lang="vi-VN"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858692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05436F-80DA-4844-8752-F19A108B1DD5}"/>
              </a:ext>
            </a:extLst>
          </p:cNvPr>
          <p:cNvSpPr>
            <a:spLocks noGrp="1"/>
          </p:cNvSpPr>
          <p:nvPr>
            <p:ph type="title"/>
          </p:nvPr>
        </p:nvSpPr>
        <p:spPr>
          <a:xfrm>
            <a:off x="396175" y="380567"/>
            <a:ext cx="8234664" cy="706313"/>
          </a:xfrm>
        </p:spPr>
        <p:txBody>
          <a:bodyPr>
            <a:noAutofit/>
          </a:bodyPr>
          <a:lstStyle/>
          <a:p>
            <a:r>
              <a:rPr lang="en-US" sz="2400" b="1" dirty="0" err="1">
                <a:latin typeface="Calibri Light" panose="020F0302020204030204" pitchFamily="34" charset="0"/>
                <a:cs typeface="Calibri Light" panose="020F0302020204030204" pitchFamily="34" charset="0"/>
              </a:rPr>
              <a:t>Khái</a:t>
            </a:r>
            <a:r>
              <a:rPr lang="en-US" sz="2400" b="1" dirty="0">
                <a:latin typeface="Calibri Light" panose="020F0302020204030204" pitchFamily="34" charset="0"/>
                <a:cs typeface="Calibri Light" panose="020F0302020204030204" pitchFamily="34" charset="0"/>
              </a:rPr>
              <a:t> </a:t>
            </a:r>
            <a:r>
              <a:rPr lang="en-US" sz="2400" b="1" dirty="0" err="1">
                <a:latin typeface="Calibri Light" panose="020F0302020204030204" pitchFamily="34" charset="0"/>
                <a:cs typeface="Calibri Light" panose="020F0302020204030204" pitchFamily="34" charset="0"/>
              </a:rPr>
              <a:t>niệm</a:t>
            </a:r>
            <a:r>
              <a:rPr lang="en-US" sz="2400" b="1" dirty="0">
                <a:latin typeface="Calibri Light" panose="020F0302020204030204" pitchFamily="34" charset="0"/>
                <a:cs typeface="Calibri Light" panose="020F0302020204030204" pitchFamily="34" charset="0"/>
              </a:rPr>
              <a:t> &amp; </a:t>
            </a:r>
            <a:r>
              <a:rPr lang="en-US" sz="2400" b="1" dirty="0" err="1">
                <a:latin typeface="Calibri Light" panose="020F0302020204030204" pitchFamily="34" charset="0"/>
                <a:cs typeface="Calibri Light" panose="020F0302020204030204" pitchFamily="34" charset="0"/>
              </a:rPr>
              <a:t>Tại</a:t>
            </a:r>
            <a:r>
              <a:rPr lang="en-US" sz="2400" b="1" dirty="0">
                <a:latin typeface="Calibri Light" panose="020F0302020204030204" pitchFamily="34" charset="0"/>
                <a:cs typeface="Calibri Light" panose="020F0302020204030204" pitchFamily="34" charset="0"/>
              </a:rPr>
              <a:t> </a:t>
            </a:r>
            <a:r>
              <a:rPr lang="en-US" sz="2400" b="1" dirty="0" err="1">
                <a:latin typeface="Calibri Light" panose="020F0302020204030204" pitchFamily="34" charset="0"/>
                <a:cs typeface="Calibri Light" panose="020F0302020204030204" pitchFamily="34" charset="0"/>
              </a:rPr>
              <a:t>sao</a:t>
            </a:r>
            <a:r>
              <a:rPr lang="en-US" sz="2400" b="1" dirty="0">
                <a:latin typeface="Calibri Light" panose="020F0302020204030204" pitchFamily="34" charset="0"/>
                <a:cs typeface="Calibri Light" panose="020F0302020204030204" pitchFamily="34" charset="0"/>
              </a:rPr>
              <a:t> </a:t>
            </a:r>
            <a:r>
              <a:rPr lang="en-US" sz="2400" b="1" dirty="0" err="1">
                <a:latin typeface="Calibri Light" panose="020F0302020204030204" pitchFamily="34" charset="0"/>
                <a:cs typeface="Calibri Light" panose="020F0302020204030204" pitchFamily="34" charset="0"/>
              </a:rPr>
              <a:t>viết</a:t>
            </a:r>
            <a:r>
              <a:rPr lang="en-US" sz="2400" b="1" dirty="0">
                <a:latin typeface="Calibri Light" panose="020F0302020204030204" pitchFamily="34" charset="0"/>
                <a:cs typeface="Calibri Light" panose="020F0302020204030204" pitchFamily="34" charset="0"/>
              </a:rPr>
              <a:t> tin </a:t>
            </a:r>
            <a:r>
              <a:rPr lang="en-US" sz="2400" b="1" dirty="0" err="1">
                <a:latin typeface="Calibri Light" panose="020F0302020204030204" pitchFamily="34" charset="0"/>
                <a:cs typeface="Calibri Light" panose="020F0302020204030204" pitchFamily="34" charset="0"/>
              </a:rPr>
              <a:t>theo</a:t>
            </a:r>
            <a:r>
              <a:rPr lang="en-US" sz="2400" b="1" dirty="0">
                <a:latin typeface="Calibri Light" panose="020F0302020204030204" pitchFamily="34" charset="0"/>
                <a:cs typeface="Calibri Light" panose="020F0302020204030204" pitchFamily="34" charset="0"/>
              </a:rPr>
              <a:t> </a:t>
            </a:r>
            <a:r>
              <a:rPr lang="en-US" sz="2400" b="1" dirty="0" err="1">
                <a:latin typeface="Calibri Light" panose="020F0302020204030204" pitchFamily="34" charset="0"/>
                <a:cs typeface="Calibri Light" panose="020F0302020204030204" pitchFamily="34" charset="0"/>
              </a:rPr>
              <a:t>phương</a:t>
            </a:r>
            <a:r>
              <a:rPr lang="en-US" sz="2400" b="1" dirty="0">
                <a:latin typeface="Calibri Light" panose="020F0302020204030204" pitchFamily="34" charset="0"/>
                <a:cs typeface="Calibri Light" panose="020F0302020204030204" pitchFamily="34" charset="0"/>
              </a:rPr>
              <a:t> </a:t>
            </a:r>
            <a:r>
              <a:rPr lang="en-US" sz="2400" b="1" dirty="0" err="1">
                <a:latin typeface="Calibri Light" panose="020F0302020204030204" pitchFamily="34" charset="0"/>
                <a:cs typeface="Calibri Light" panose="020F0302020204030204" pitchFamily="34" charset="0"/>
              </a:rPr>
              <a:t>pháp</a:t>
            </a:r>
            <a:r>
              <a:rPr lang="en-US" sz="2400" b="1" dirty="0">
                <a:latin typeface="Calibri Light" panose="020F0302020204030204" pitchFamily="34" charset="0"/>
                <a:cs typeface="Calibri Light" panose="020F0302020204030204" pitchFamily="34" charset="0"/>
              </a:rPr>
              <a:t> “</a:t>
            </a:r>
            <a:r>
              <a:rPr lang="en-US" sz="2400" b="1" dirty="0" err="1">
                <a:latin typeface="Calibri Light" panose="020F0302020204030204" pitchFamily="34" charset="0"/>
                <a:cs typeface="Calibri Light" panose="020F0302020204030204" pitchFamily="34" charset="0"/>
              </a:rPr>
              <a:t>hình</a:t>
            </a:r>
            <a:r>
              <a:rPr lang="en-US" sz="2400" b="1" dirty="0">
                <a:latin typeface="Calibri Light" panose="020F0302020204030204" pitchFamily="34" charset="0"/>
                <a:cs typeface="Calibri Light" panose="020F0302020204030204" pitchFamily="34" charset="0"/>
              </a:rPr>
              <a:t> </a:t>
            </a:r>
            <a:r>
              <a:rPr lang="en-US" sz="2400" b="1" dirty="0" err="1">
                <a:latin typeface="Calibri Light" panose="020F0302020204030204" pitchFamily="34" charset="0"/>
                <a:cs typeface="Calibri Light" panose="020F0302020204030204" pitchFamily="34" charset="0"/>
              </a:rPr>
              <a:t>tháp</a:t>
            </a:r>
            <a:r>
              <a:rPr lang="en-US" sz="2400" b="1" dirty="0">
                <a:latin typeface="Calibri Light" panose="020F0302020204030204" pitchFamily="34" charset="0"/>
                <a:cs typeface="Calibri Light" panose="020F0302020204030204" pitchFamily="34" charset="0"/>
              </a:rPr>
              <a:t> </a:t>
            </a:r>
            <a:r>
              <a:rPr lang="en-US" sz="2400" b="1" dirty="0" err="1">
                <a:latin typeface="Calibri Light" panose="020F0302020204030204" pitchFamily="34" charset="0"/>
                <a:cs typeface="Calibri Light" panose="020F0302020204030204" pitchFamily="34" charset="0"/>
              </a:rPr>
              <a:t>ngược</a:t>
            </a:r>
            <a:r>
              <a:rPr lang="en-US" sz="2400" b="1" dirty="0">
                <a:latin typeface="Calibri Light" panose="020F0302020204030204" pitchFamily="34" charset="0"/>
                <a:cs typeface="Calibri Light" panose="020F0302020204030204" pitchFamily="34" charset="0"/>
              </a:rPr>
              <a:t>” </a:t>
            </a:r>
          </a:p>
        </p:txBody>
      </p:sp>
      <p:sp>
        <p:nvSpPr>
          <p:cNvPr id="3" name="Content Placeholder 2">
            <a:extLst>
              <a:ext uri="{FF2B5EF4-FFF2-40B4-BE49-F238E27FC236}">
                <a16:creationId xmlns:a16="http://schemas.microsoft.com/office/drawing/2014/main" xmlns="" id="{6287455E-A3E9-D044-9FA4-E095156B8E1D}"/>
              </a:ext>
            </a:extLst>
          </p:cNvPr>
          <p:cNvSpPr>
            <a:spLocks noGrp="1"/>
          </p:cNvSpPr>
          <p:nvPr>
            <p:ph idx="1"/>
          </p:nvPr>
        </p:nvSpPr>
        <p:spPr>
          <a:xfrm>
            <a:off x="396176" y="1086880"/>
            <a:ext cx="8467138" cy="5375913"/>
          </a:xfrm>
        </p:spPr>
        <p:txBody>
          <a:bodyPr>
            <a:noAutofit/>
          </a:bodyPr>
          <a:lstStyle/>
          <a:p>
            <a:pPr marL="342900" indent="-342900" algn="just">
              <a:buFont typeface="+mj-lt"/>
              <a:buAutoNum type="arabicPeriod"/>
            </a:pPr>
            <a:r>
              <a:rPr lang="vi-VN" sz="2200" b="1" dirty="0">
                <a:latin typeface="Calibri Light" panose="020F0302020204030204" pitchFamily="34" charset="0"/>
                <a:cs typeface="Calibri Light" panose="020F0302020204030204" pitchFamily="34" charset="0"/>
              </a:rPr>
              <a:t>Khái niệm:</a:t>
            </a:r>
            <a:r>
              <a:rPr lang="vi-VN" sz="2200" dirty="0">
                <a:latin typeface="Calibri Light" panose="020F0302020204030204" pitchFamily="34" charset="0"/>
                <a:cs typeface="Calibri Light" panose="020F0302020204030204" pitchFamily="34" charset="0"/>
              </a:rPr>
              <a:t> Trình bày sự kiện theo thứ tự quan trọng giảm dần (chứ không theo thứ tự thời gian hay thứ tự nhân vật). Phần quan trọng nhất đứng đầu bản tin và thường được lấy làm tiêu đề của tin</a:t>
            </a:r>
          </a:p>
          <a:p>
            <a:pPr marL="342900" indent="-342900" algn="just">
              <a:buFont typeface="+mj-lt"/>
              <a:buAutoNum type="arabicPeriod"/>
            </a:pPr>
            <a:r>
              <a:rPr lang="vi-VN" sz="2200" dirty="0">
                <a:latin typeface="Calibri Light" panose="020F0302020204030204" pitchFamily="34" charset="0"/>
                <a:cs typeface="Calibri Light" panose="020F0302020204030204" pitchFamily="34" charset="0"/>
              </a:rPr>
              <a:t>Tại sao </a:t>
            </a:r>
            <a:r>
              <a:rPr lang="en-US" sz="2200" dirty="0" err="1">
                <a:latin typeface="Calibri Light" panose="020F0302020204030204" pitchFamily="34" charset="0"/>
                <a:cs typeface="Calibri Light" panose="020F0302020204030204" pitchFamily="34" charset="0"/>
              </a:rPr>
              <a:t>viết</a:t>
            </a:r>
            <a:r>
              <a:rPr lang="en-US" sz="2200" dirty="0">
                <a:latin typeface="Calibri Light" panose="020F0302020204030204" pitchFamily="34" charset="0"/>
                <a:cs typeface="Calibri Light" panose="020F0302020204030204" pitchFamily="34" charset="0"/>
              </a:rPr>
              <a:t> tin </a:t>
            </a:r>
            <a:r>
              <a:rPr lang="en-US" sz="2200" dirty="0" err="1">
                <a:latin typeface="Calibri Light" panose="020F0302020204030204" pitchFamily="34" charset="0"/>
                <a:cs typeface="Calibri Light" panose="020F0302020204030204" pitchFamily="34" charset="0"/>
              </a:rPr>
              <a:t>theo</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phương</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pháp</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hình</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tháp</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ngược</a:t>
            </a:r>
            <a:endParaRPr lang="vi-VN" sz="2200" dirty="0">
              <a:latin typeface="Calibri Light" panose="020F0302020204030204" pitchFamily="34" charset="0"/>
              <a:cs typeface="Calibri Light" panose="020F0302020204030204" pitchFamily="34" charset="0"/>
            </a:endParaRPr>
          </a:p>
          <a:p>
            <a:pPr lvl="1" algn="just"/>
            <a:r>
              <a:rPr lang="vi-VN" sz="2200" dirty="0">
                <a:latin typeface="Calibri Light" panose="020F0302020204030204" pitchFamily="34" charset="0"/>
                <a:cs typeface="Calibri Light" panose="020F0302020204030204" pitchFamily="34" charset="0"/>
              </a:rPr>
              <a:t>Viết tin bài hình tháp ngược là cách trình bày sự kiện theo thứ tự quan trọng giảm dần. </a:t>
            </a:r>
          </a:p>
          <a:p>
            <a:pPr lvl="1" algn="just"/>
            <a:r>
              <a:rPr lang="vi-VN" sz="2200" dirty="0">
                <a:latin typeface="Calibri Light" panose="020F0302020204030204" pitchFamily="34" charset="0"/>
                <a:cs typeface="Calibri Light" panose="020F0302020204030204" pitchFamily="34" charset="0"/>
              </a:rPr>
              <a:t>Phần quan trọng nhất đứng đầu bản tin và thường các tòa soạn đều lấy nội dung phần này làm tựa của tin để thu hút sự chú ý tối đa của người đọc.</a:t>
            </a:r>
          </a:p>
          <a:p>
            <a:pPr lvl="1" algn="just"/>
            <a:r>
              <a:rPr lang="vi-VN" sz="2200" dirty="0">
                <a:latin typeface="Calibri Light" panose="020F0302020204030204" pitchFamily="34" charset="0"/>
                <a:cs typeface="Calibri Light" panose="020F0302020204030204" pitchFamily="34" charset="0"/>
              </a:rPr>
              <a:t>Vì trong thời đại ngày nay, công chúng ít có thì giờ, cho nên nhà báo phải tìm cách truyền tin nhanh chóng. Hình tháp ngược giúp làm được điều đó. Lại nữa, với hình tháp ngược, biên tập viên có thể cắt bài mà không làm mất ý chính: họ chỉ việc cắt từ dưới cắt lên. </a:t>
            </a:r>
          </a:p>
          <a:p>
            <a:pPr lvl="1" algn="just"/>
            <a:r>
              <a:rPr lang="vi-VN" sz="2200" dirty="0">
                <a:latin typeface="Calibri Light" panose="020F0302020204030204" pitchFamily="34" charset="0"/>
                <a:cs typeface="Calibri Light" panose="020F0302020204030204" pitchFamily="34" charset="0"/>
              </a:rPr>
              <a:t>Tuy nhiên, tin bài hình tháp ngược cũng khiến độc giả thường không đọc hết bài báo.</a:t>
            </a:r>
            <a:endParaRPr lang="en-US" sz="2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375399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DA8738-1D6C-544A-913B-2B0B6B97F38B}"/>
              </a:ext>
            </a:extLst>
          </p:cNvPr>
          <p:cNvSpPr>
            <a:spLocks noGrp="1"/>
          </p:cNvSpPr>
          <p:nvPr>
            <p:ph type="title"/>
          </p:nvPr>
        </p:nvSpPr>
        <p:spPr>
          <a:xfrm>
            <a:off x="1861354" y="922733"/>
            <a:ext cx="7886700" cy="445295"/>
          </a:xfrm>
        </p:spPr>
        <p:txBody>
          <a:bodyPr>
            <a:normAutofit/>
          </a:bodyPr>
          <a:lstStyle/>
          <a:p>
            <a:r>
              <a:rPr lang="en-US" sz="2100" dirty="0" err="1">
                <a:solidFill>
                  <a:schemeClr val="bg1"/>
                </a:solidFill>
              </a:rPr>
              <a:t>Cấu</a:t>
            </a:r>
            <a:r>
              <a:rPr lang="en-US" sz="2100" dirty="0">
                <a:solidFill>
                  <a:schemeClr val="bg1"/>
                </a:solidFill>
              </a:rPr>
              <a:t> </a:t>
            </a:r>
            <a:r>
              <a:rPr lang="en-US" sz="2100" dirty="0" err="1">
                <a:solidFill>
                  <a:schemeClr val="bg1"/>
                </a:solidFill>
              </a:rPr>
              <a:t>trúc</a:t>
            </a:r>
            <a:r>
              <a:rPr lang="en-US" sz="2100" dirty="0">
                <a:solidFill>
                  <a:schemeClr val="bg1"/>
                </a:solidFill>
              </a:rPr>
              <a:t> </a:t>
            </a:r>
            <a:r>
              <a:rPr lang="en-US" sz="2100" dirty="0" err="1">
                <a:solidFill>
                  <a:schemeClr val="bg1"/>
                </a:solidFill>
              </a:rPr>
              <a:t>phương</a:t>
            </a:r>
            <a:r>
              <a:rPr lang="en-US" sz="2100" dirty="0">
                <a:solidFill>
                  <a:schemeClr val="bg1"/>
                </a:solidFill>
              </a:rPr>
              <a:t> </a:t>
            </a:r>
            <a:r>
              <a:rPr lang="en-US" sz="2100" dirty="0" err="1">
                <a:solidFill>
                  <a:schemeClr val="bg1"/>
                </a:solidFill>
              </a:rPr>
              <a:t>pháp</a:t>
            </a:r>
            <a:r>
              <a:rPr lang="en-US" sz="2100" dirty="0">
                <a:solidFill>
                  <a:schemeClr val="bg1"/>
                </a:solidFill>
              </a:rPr>
              <a:t> “</a:t>
            </a:r>
            <a:r>
              <a:rPr lang="en-US" sz="2100" dirty="0" err="1">
                <a:solidFill>
                  <a:schemeClr val="bg1"/>
                </a:solidFill>
              </a:rPr>
              <a:t>hình</a:t>
            </a:r>
            <a:r>
              <a:rPr lang="en-US" sz="2100" dirty="0">
                <a:solidFill>
                  <a:schemeClr val="bg1"/>
                </a:solidFill>
              </a:rPr>
              <a:t> </a:t>
            </a:r>
            <a:r>
              <a:rPr lang="en-US" sz="2100" dirty="0" err="1">
                <a:solidFill>
                  <a:schemeClr val="bg1"/>
                </a:solidFill>
              </a:rPr>
              <a:t>tháp</a:t>
            </a:r>
            <a:r>
              <a:rPr lang="en-US" sz="2100" dirty="0">
                <a:solidFill>
                  <a:schemeClr val="bg1"/>
                </a:solidFill>
              </a:rPr>
              <a:t> </a:t>
            </a:r>
            <a:r>
              <a:rPr lang="en-US" sz="2100" dirty="0" err="1">
                <a:solidFill>
                  <a:schemeClr val="bg1"/>
                </a:solidFill>
              </a:rPr>
              <a:t>ngược</a:t>
            </a:r>
            <a:r>
              <a:rPr lang="en-US" sz="2100" dirty="0">
                <a:solidFill>
                  <a:schemeClr val="bg1"/>
                </a:solidFill>
              </a:rPr>
              <a:t>”</a:t>
            </a:r>
          </a:p>
        </p:txBody>
      </p:sp>
      <p:graphicFrame>
        <p:nvGraphicFramePr>
          <p:cNvPr id="5" name="Diagram 4">
            <a:extLst>
              <a:ext uri="{FF2B5EF4-FFF2-40B4-BE49-F238E27FC236}">
                <a16:creationId xmlns:a16="http://schemas.microsoft.com/office/drawing/2014/main" xmlns="" id="{3C103F25-97E9-6647-A0DE-BBBABB579A96}"/>
              </a:ext>
            </a:extLst>
          </p:cNvPr>
          <p:cNvGraphicFramePr/>
          <p:nvPr>
            <p:extLst/>
          </p:nvPr>
        </p:nvGraphicFramePr>
        <p:xfrm>
          <a:off x="323127" y="1368028"/>
          <a:ext cx="3965294" cy="4072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xmlns="" id="{1291DC0D-9554-2B47-A25A-FD0172216336}"/>
              </a:ext>
            </a:extLst>
          </p:cNvPr>
          <p:cNvSpPr txBox="1"/>
          <p:nvPr/>
        </p:nvSpPr>
        <p:spPr>
          <a:xfrm>
            <a:off x="4572000" y="1376709"/>
            <a:ext cx="4473615" cy="1107996"/>
          </a:xfrm>
          <a:prstGeom prst="rect">
            <a:avLst/>
          </a:prstGeom>
          <a:noFill/>
          <a:ln w="28575">
            <a:solidFill>
              <a:schemeClr val="accent1"/>
            </a:solidFill>
          </a:ln>
        </p:spPr>
        <p:txBody>
          <a:bodyPr wrap="square" rtlCol="0">
            <a:spAutoFit/>
          </a:bodyPr>
          <a:lstStyle/>
          <a:p>
            <a:pPr marL="214313" indent="-214313">
              <a:buFont typeface="Arial" panose="020B0604020202020204" pitchFamily="34" charset="0"/>
              <a:buChar char="•"/>
            </a:pPr>
            <a:r>
              <a:rPr lang="en-US" sz="1650" dirty="0" err="1">
                <a:latin typeface="Times New Roman" panose="02020603050405020304" pitchFamily="18" charset="0"/>
                <a:cs typeface="Times New Roman" panose="02020603050405020304" pitchFamily="18" charset="0"/>
              </a:rPr>
              <a:t>Một</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hoặc</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hai</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câu</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ngắn</a:t>
            </a:r>
            <a:endParaRPr lang="en-US" sz="1650" dirty="0">
              <a:latin typeface="Times New Roman" panose="02020603050405020304" pitchFamily="18" charset="0"/>
              <a:cs typeface="Times New Roman" panose="02020603050405020304" pitchFamily="18" charset="0"/>
            </a:endParaRPr>
          </a:p>
          <a:p>
            <a:pPr marL="214313" indent="-214313">
              <a:buFont typeface="Arial" panose="020B0604020202020204" pitchFamily="34" charset="0"/>
              <a:buChar char="•"/>
            </a:pPr>
            <a:r>
              <a:rPr lang="en-US" sz="1650" dirty="0" err="1">
                <a:latin typeface="Times New Roman" panose="02020603050405020304" pitchFamily="18" charset="0"/>
                <a:cs typeface="Times New Roman" panose="02020603050405020304" pitchFamily="18" charset="0"/>
              </a:rPr>
              <a:t>Thể</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hiện</a:t>
            </a:r>
            <a:r>
              <a:rPr lang="en-US" sz="1650" dirty="0">
                <a:latin typeface="Times New Roman" panose="02020603050405020304" pitchFamily="18" charset="0"/>
                <a:cs typeface="Times New Roman" panose="02020603050405020304" pitchFamily="18" charset="0"/>
              </a:rPr>
              <a:t> chi </a:t>
            </a:r>
            <a:r>
              <a:rPr lang="en-US" sz="1650" dirty="0" err="1">
                <a:latin typeface="Times New Roman" panose="02020603050405020304" pitchFamily="18" charset="0"/>
                <a:cs typeface="Times New Roman" panose="02020603050405020304" pitchFamily="18" charset="0"/>
              </a:rPr>
              <a:t>tiết</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quan</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trọng</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nhất</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của</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sự</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kiện</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đủ</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các</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yếu</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tố</a:t>
            </a:r>
            <a:endParaRPr lang="en-US" sz="1650" dirty="0">
              <a:latin typeface="Times New Roman" panose="02020603050405020304" pitchFamily="18" charset="0"/>
              <a:cs typeface="Times New Roman" panose="02020603050405020304" pitchFamily="18" charset="0"/>
            </a:endParaRPr>
          </a:p>
          <a:p>
            <a:pPr marL="214313" indent="-214313">
              <a:buFont typeface="Arial" panose="020B0604020202020204" pitchFamily="34" charset="0"/>
              <a:buChar char="•"/>
            </a:pPr>
            <a:r>
              <a:rPr lang="en-US" sz="1650" dirty="0">
                <a:latin typeface="Times New Roman" panose="02020603050405020304" pitchFamily="18" charset="0"/>
                <a:cs typeface="Times New Roman" panose="02020603050405020304" pitchFamily="18" charset="0"/>
              </a:rPr>
              <a:t>Tin </a:t>
            </a:r>
            <a:r>
              <a:rPr lang="en-US" sz="1650" dirty="0" err="1">
                <a:latin typeface="Times New Roman" panose="02020603050405020304" pitchFamily="18" charset="0"/>
                <a:cs typeface="Times New Roman" panose="02020603050405020304" pitchFamily="18" charset="0"/>
              </a:rPr>
              <a:t>vắn</a:t>
            </a:r>
            <a:r>
              <a:rPr lang="en-US" sz="1650" dirty="0">
                <a:latin typeface="Times New Roman" panose="02020603050405020304" pitchFamily="18" charset="0"/>
                <a:cs typeface="Times New Roman" panose="02020603050405020304" pitchFamily="18" charset="0"/>
              </a:rPr>
              <a:t> 4 </a:t>
            </a:r>
            <a:r>
              <a:rPr lang="en-US" sz="1650" dirty="0" err="1">
                <a:latin typeface="Times New Roman" panose="02020603050405020304" pitchFamily="18" charset="0"/>
                <a:cs typeface="Times New Roman" panose="02020603050405020304" pitchFamily="18" charset="0"/>
              </a:rPr>
              <a:t>yếu</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tố</a:t>
            </a:r>
            <a:r>
              <a:rPr lang="en-US" sz="1650" dirty="0">
                <a:latin typeface="Times New Roman" panose="02020603050405020304" pitchFamily="18" charset="0"/>
                <a:cs typeface="Times New Roman" panose="02020603050405020304" pitchFamily="18" charset="0"/>
              </a:rPr>
              <a:t>: What+ </a:t>
            </a:r>
            <a:r>
              <a:rPr lang="en-US" sz="1650" dirty="0" err="1">
                <a:latin typeface="Times New Roman" panose="02020603050405020304" pitchFamily="18" charset="0"/>
                <a:cs typeface="Times New Roman" panose="02020603050405020304" pitchFamily="18" charset="0"/>
              </a:rPr>
              <a:t>Who+Where+When</a:t>
            </a:r>
            <a:endParaRPr lang="en-US" sz="165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9EC2419E-70B9-B142-BC74-F858D56AA42A}"/>
              </a:ext>
            </a:extLst>
          </p:cNvPr>
          <p:cNvSpPr txBox="1"/>
          <p:nvPr/>
        </p:nvSpPr>
        <p:spPr>
          <a:xfrm>
            <a:off x="4572000" y="2635238"/>
            <a:ext cx="4473615" cy="854080"/>
          </a:xfrm>
          <a:prstGeom prst="rect">
            <a:avLst/>
          </a:prstGeom>
          <a:noFill/>
          <a:ln w="28575">
            <a:solidFill>
              <a:schemeClr val="accent1"/>
            </a:solidFill>
          </a:ln>
        </p:spPr>
        <p:txBody>
          <a:bodyPr wrap="square" rtlCol="0">
            <a:spAutoFit/>
          </a:bodyPr>
          <a:lstStyle/>
          <a:p>
            <a:pPr marL="257175" indent="-257175">
              <a:buFont typeface="Arial" panose="020B0604020202020204" pitchFamily="34" charset="0"/>
              <a:buChar char="•"/>
            </a:pPr>
            <a:r>
              <a:rPr lang="en-US" sz="1650" dirty="0" err="1">
                <a:latin typeface="Times New Roman" panose="02020603050405020304" pitchFamily="18" charset="0"/>
                <a:cs typeface="Times New Roman" panose="02020603050405020304" pitchFamily="18" charset="0"/>
              </a:rPr>
              <a:t>Giải</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thích</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rõ</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hơn</a:t>
            </a:r>
            <a:endParaRPr lang="en-US" sz="1650" dirty="0">
              <a:latin typeface="Times New Roman" panose="02020603050405020304" pitchFamily="18" charset="0"/>
              <a:cs typeface="Times New Roman" panose="02020603050405020304" pitchFamily="18" charset="0"/>
            </a:endParaRPr>
          </a:p>
          <a:p>
            <a:pPr marL="257175" indent="-257175">
              <a:buFont typeface="Arial" panose="020B0604020202020204" pitchFamily="34" charset="0"/>
              <a:buChar char="•"/>
            </a:pPr>
            <a:r>
              <a:rPr lang="en-US" sz="1650" dirty="0" err="1">
                <a:latin typeface="Times New Roman" panose="02020603050405020304" pitchFamily="18" charset="0"/>
                <a:cs typeface="Times New Roman" panose="02020603050405020304" pitchFamily="18" charset="0"/>
              </a:rPr>
              <a:t>Cung</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cấp</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thông</a:t>
            </a:r>
            <a:r>
              <a:rPr lang="en-US" sz="1650" dirty="0">
                <a:latin typeface="Times New Roman" panose="02020603050405020304" pitchFamily="18" charset="0"/>
                <a:cs typeface="Times New Roman" panose="02020603050405020304" pitchFamily="18" charset="0"/>
              </a:rPr>
              <a:t> tin </a:t>
            </a:r>
            <a:r>
              <a:rPr lang="en-US" sz="1650" dirty="0" err="1">
                <a:latin typeface="Times New Roman" panose="02020603050405020304" pitchFamily="18" charset="0"/>
                <a:cs typeface="Times New Roman" panose="02020603050405020304" pitchFamily="18" charset="0"/>
              </a:rPr>
              <a:t>giải</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thích</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cho</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kết</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quả</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diễn</a:t>
            </a:r>
            <a:r>
              <a:rPr lang="en-US" sz="1650" dirty="0">
                <a:latin typeface="Times New Roman" panose="02020603050405020304" pitchFamily="18" charset="0"/>
                <a:cs typeface="Times New Roman" panose="02020603050405020304" pitchFamily="18" charset="0"/>
              </a:rPr>
              <a:t> ra </a:t>
            </a:r>
            <a:r>
              <a:rPr lang="en-US" sz="1650" dirty="0" err="1">
                <a:latin typeface="Times New Roman" panose="02020603050405020304" pitchFamily="18" charset="0"/>
                <a:cs typeface="Times New Roman" panose="02020603050405020304" pitchFamily="18" charset="0"/>
              </a:rPr>
              <a:t>như</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thế</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nào</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tại</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sao</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diễn</a:t>
            </a:r>
            <a:r>
              <a:rPr lang="en-US" sz="1650" dirty="0">
                <a:latin typeface="Times New Roman" panose="02020603050405020304" pitchFamily="18" charset="0"/>
                <a:cs typeface="Times New Roman" panose="02020603050405020304" pitchFamily="18" charset="0"/>
              </a:rPr>
              <a:t> ra</a:t>
            </a:r>
          </a:p>
        </p:txBody>
      </p:sp>
      <p:sp>
        <p:nvSpPr>
          <p:cNvPr id="8" name="TextBox 7">
            <a:extLst>
              <a:ext uri="{FF2B5EF4-FFF2-40B4-BE49-F238E27FC236}">
                <a16:creationId xmlns:a16="http://schemas.microsoft.com/office/drawing/2014/main" xmlns="" id="{72EF07C0-13FE-A44C-A7F6-2358548DDC5F}"/>
              </a:ext>
            </a:extLst>
          </p:cNvPr>
          <p:cNvSpPr txBox="1"/>
          <p:nvPr/>
        </p:nvSpPr>
        <p:spPr>
          <a:xfrm>
            <a:off x="4560425" y="3652850"/>
            <a:ext cx="4473615" cy="600164"/>
          </a:xfrm>
          <a:prstGeom prst="rect">
            <a:avLst/>
          </a:prstGeom>
          <a:noFill/>
          <a:ln w="28575">
            <a:solidFill>
              <a:schemeClr val="accent1"/>
            </a:solidFill>
          </a:ln>
        </p:spPr>
        <p:txBody>
          <a:bodyPr wrap="square" rtlCol="0">
            <a:spAutoFit/>
          </a:bodyPr>
          <a:lstStyle/>
          <a:p>
            <a:pPr marL="257175" indent="-257175">
              <a:buFont typeface="Arial" panose="020B0604020202020204" pitchFamily="34" charset="0"/>
              <a:buChar char="•"/>
            </a:pPr>
            <a:r>
              <a:rPr lang="en-US" sz="1650" dirty="0" err="1">
                <a:latin typeface="Times New Roman" panose="02020603050405020304" pitchFamily="18" charset="0"/>
                <a:cs typeface="Times New Roman" panose="02020603050405020304" pitchFamily="18" charset="0"/>
              </a:rPr>
              <a:t>Làm</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rõ</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hơn</a:t>
            </a:r>
            <a:endParaRPr lang="en-US" sz="1650" dirty="0">
              <a:latin typeface="Times New Roman" panose="02020603050405020304" pitchFamily="18" charset="0"/>
              <a:cs typeface="Times New Roman" panose="02020603050405020304" pitchFamily="18" charset="0"/>
            </a:endParaRPr>
          </a:p>
          <a:p>
            <a:pPr marL="257175" indent="-257175">
              <a:buFont typeface="Arial" panose="020B0604020202020204" pitchFamily="34" charset="0"/>
              <a:buChar char="•"/>
            </a:pPr>
            <a:r>
              <a:rPr lang="en-US" sz="1650" dirty="0" err="1">
                <a:latin typeface="Times New Roman" panose="02020603050405020304" pitchFamily="18" charset="0"/>
                <a:cs typeface="Times New Roman" panose="02020603050405020304" pitchFamily="18" charset="0"/>
              </a:rPr>
              <a:t>Làm</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đậm</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nét</a:t>
            </a:r>
            <a:r>
              <a:rPr lang="en-US" sz="1650" dirty="0">
                <a:latin typeface="Times New Roman" panose="02020603050405020304" pitchFamily="18" charset="0"/>
                <a:cs typeface="Times New Roman" panose="02020603050405020304" pitchFamily="18" charset="0"/>
              </a:rPr>
              <a:t> them </a:t>
            </a:r>
            <a:r>
              <a:rPr lang="en-US" sz="1650" dirty="0" err="1">
                <a:latin typeface="Times New Roman" panose="02020603050405020304" pitchFamily="18" charset="0"/>
                <a:cs typeface="Times New Roman" panose="02020603050405020304" pitchFamily="18" charset="0"/>
              </a:rPr>
              <a:t>sự</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kiện</a:t>
            </a:r>
            <a:endParaRPr lang="en-US" sz="165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xmlns="" id="{34384169-B079-4840-A100-12DF3F62D699}"/>
              </a:ext>
            </a:extLst>
          </p:cNvPr>
          <p:cNvSpPr txBox="1"/>
          <p:nvPr/>
        </p:nvSpPr>
        <p:spPr>
          <a:xfrm>
            <a:off x="4572000" y="4780854"/>
            <a:ext cx="4473615" cy="346249"/>
          </a:xfrm>
          <a:prstGeom prst="rect">
            <a:avLst/>
          </a:prstGeom>
          <a:noFill/>
          <a:ln w="28575">
            <a:solidFill>
              <a:schemeClr val="accent1"/>
            </a:solidFill>
          </a:ln>
        </p:spPr>
        <p:txBody>
          <a:bodyPr wrap="square" rtlCol="0">
            <a:spAutoFit/>
          </a:bodyPr>
          <a:lstStyle/>
          <a:p>
            <a:pPr marL="257175" indent="-257175">
              <a:buFont typeface="Arial" panose="020B0604020202020204" pitchFamily="34" charset="0"/>
              <a:buChar char="•"/>
            </a:pPr>
            <a:r>
              <a:rPr lang="en-US" sz="1650" dirty="0" err="1">
                <a:latin typeface="Times New Roman" panose="02020603050405020304" pitchFamily="18" charset="0"/>
                <a:cs typeface="Times New Roman" panose="02020603050405020304" pitchFamily="18" charset="0"/>
              </a:rPr>
              <a:t>Mô</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tả</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bối</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cảnh</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sự</a:t>
            </a:r>
            <a:r>
              <a:rPr lang="en-US" sz="1650" dirty="0">
                <a:latin typeface="Times New Roman" panose="02020603050405020304" pitchFamily="18" charset="0"/>
                <a:cs typeface="Times New Roman" panose="02020603050405020304" pitchFamily="18" charset="0"/>
              </a:rPr>
              <a:t> </a:t>
            </a:r>
            <a:r>
              <a:rPr lang="en-US" sz="1650" dirty="0" err="1">
                <a:latin typeface="Times New Roman" panose="02020603050405020304" pitchFamily="18" charset="0"/>
                <a:cs typeface="Times New Roman" panose="02020603050405020304" pitchFamily="18" charset="0"/>
              </a:rPr>
              <a:t>kiện</a:t>
            </a:r>
            <a:endParaRPr lang="en-US" sz="1650" dirty="0">
              <a:latin typeface="Times New Roman" panose="02020603050405020304" pitchFamily="18" charset="0"/>
              <a:cs typeface="Times New Roman" panose="02020603050405020304" pitchFamily="18" charset="0"/>
            </a:endParaRPr>
          </a:p>
        </p:txBody>
      </p:sp>
      <p:sp>
        <p:nvSpPr>
          <p:cNvPr id="12" name="Right Arrow 11">
            <a:extLst>
              <a:ext uri="{FF2B5EF4-FFF2-40B4-BE49-F238E27FC236}">
                <a16:creationId xmlns:a16="http://schemas.microsoft.com/office/drawing/2014/main" xmlns="" id="{1715E96C-8B7C-A741-9F00-A78AC117A880}"/>
              </a:ext>
            </a:extLst>
          </p:cNvPr>
          <p:cNvSpPr/>
          <p:nvPr/>
        </p:nvSpPr>
        <p:spPr>
          <a:xfrm>
            <a:off x="4175567" y="1753981"/>
            <a:ext cx="286473" cy="3303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ight Arrow 12">
            <a:extLst>
              <a:ext uri="{FF2B5EF4-FFF2-40B4-BE49-F238E27FC236}">
                <a16:creationId xmlns:a16="http://schemas.microsoft.com/office/drawing/2014/main" xmlns="" id="{DDAC7424-BFA4-0D46-B980-014BB5E3D616}"/>
              </a:ext>
            </a:extLst>
          </p:cNvPr>
          <p:cNvSpPr/>
          <p:nvPr/>
        </p:nvSpPr>
        <p:spPr>
          <a:xfrm>
            <a:off x="4137950" y="2881117"/>
            <a:ext cx="286473" cy="3303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ight Arrow 13">
            <a:extLst>
              <a:ext uri="{FF2B5EF4-FFF2-40B4-BE49-F238E27FC236}">
                <a16:creationId xmlns:a16="http://schemas.microsoft.com/office/drawing/2014/main" xmlns="" id="{D8749555-E6F9-4C43-9000-BB7E8880DE18}"/>
              </a:ext>
            </a:extLst>
          </p:cNvPr>
          <p:cNvSpPr/>
          <p:nvPr/>
        </p:nvSpPr>
        <p:spPr>
          <a:xfrm>
            <a:off x="4129269" y="3776223"/>
            <a:ext cx="286473" cy="3303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ight Arrow 15">
            <a:extLst>
              <a:ext uri="{FF2B5EF4-FFF2-40B4-BE49-F238E27FC236}">
                <a16:creationId xmlns:a16="http://schemas.microsoft.com/office/drawing/2014/main" xmlns="" id="{BD0D28A3-3D4E-9C4B-AD83-7AD15E429632}"/>
              </a:ext>
            </a:extLst>
          </p:cNvPr>
          <p:cNvSpPr/>
          <p:nvPr/>
        </p:nvSpPr>
        <p:spPr>
          <a:xfrm>
            <a:off x="4129269" y="4776512"/>
            <a:ext cx="286473" cy="3303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079192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4">
            <a:extLst>
              <a:ext uri="{FF2B5EF4-FFF2-40B4-BE49-F238E27FC236}">
                <a16:creationId xmlns:a16="http://schemas.microsoft.com/office/drawing/2014/main" xmlns="" id="{6D2990E2-AF6A-CE4D-B86D-2960741B162B}"/>
              </a:ext>
            </a:extLst>
          </p:cNvPr>
          <p:cNvSpPr/>
          <p:nvPr/>
        </p:nvSpPr>
        <p:spPr>
          <a:xfrm rot="10800000">
            <a:off x="2168339" y="2452246"/>
            <a:ext cx="4284233" cy="298680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xmlns="" id="{F8F2CC41-7711-D04D-86CD-2649E3E34FF5}"/>
              </a:ext>
            </a:extLst>
          </p:cNvPr>
          <p:cNvSpPr>
            <a:spLocks noGrp="1"/>
          </p:cNvSpPr>
          <p:nvPr>
            <p:ph type="title"/>
          </p:nvPr>
        </p:nvSpPr>
        <p:spPr/>
        <p:txBody>
          <a:bodyPr>
            <a:normAutofit/>
          </a:bodyPr>
          <a:lstStyle/>
          <a:p>
            <a:r>
              <a:rPr lang="en-US" dirty="0" err="1"/>
              <a:t>Cách</a:t>
            </a:r>
            <a:r>
              <a:rPr lang="en-US" dirty="0"/>
              <a:t> </a:t>
            </a:r>
            <a:r>
              <a:rPr lang="en-US" dirty="0" err="1"/>
              <a:t>viết</a:t>
            </a:r>
            <a:r>
              <a:rPr lang="en-US" dirty="0"/>
              <a:t> tin </a:t>
            </a:r>
            <a:r>
              <a:rPr lang="en-US" dirty="0" err="1"/>
              <a:t>theo</a:t>
            </a:r>
            <a:r>
              <a:rPr lang="en-US" dirty="0"/>
              <a:t> </a:t>
            </a:r>
            <a:r>
              <a:rPr lang="en-US" dirty="0" err="1"/>
              <a:t>mô</a:t>
            </a:r>
            <a:r>
              <a:rPr lang="en-US" dirty="0"/>
              <a:t> </a:t>
            </a:r>
            <a:r>
              <a:rPr lang="en-US" dirty="0" err="1"/>
              <a:t>hình</a:t>
            </a:r>
            <a:r>
              <a:rPr lang="en-US" dirty="0"/>
              <a:t> </a:t>
            </a:r>
            <a:r>
              <a:rPr lang="en-US" dirty="0" err="1"/>
              <a:t>hình</a:t>
            </a:r>
            <a:r>
              <a:rPr lang="en-US" dirty="0"/>
              <a:t> </a:t>
            </a:r>
            <a:r>
              <a:rPr lang="en-US" dirty="0" err="1"/>
              <a:t>tháp</a:t>
            </a:r>
            <a:r>
              <a:rPr lang="en-US" dirty="0"/>
              <a:t> </a:t>
            </a:r>
            <a:r>
              <a:rPr lang="en-US" dirty="0" err="1"/>
              <a:t>ngược</a:t>
            </a:r>
            <a:r>
              <a:rPr lang="en-US" dirty="0"/>
              <a:t> (</a:t>
            </a:r>
            <a:r>
              <a:rPr lang="en-US" dirty="0" err="1"/>
              <a:t>Dùng</a:t>
            </a:r>
            <a:r>
              <a:rPr lang="en-US" dirty="0"/>
              <a:t> </a:t>
            </a:r>
            <a:r>
              <a:rPr lang="en-US" dirty="0" err="1"/>
              <a:t>hữu</a:t>
            </a:r>
            <a:r>
              <a:rPr lang="en-US" dirty="0"/>
              <a:t> </a:t>
            </a:r>
            <a:r>
              <a:rPr lang="en-US" dirty="0" err="1"/>
              <a:t>hiệu</a:t>
            </a:r>
            <a:r>
              <a:rPr lang="en-US" dirty="0"/>
              <a:t> </a:t>
            </a:r>
            <a:r>
              <a:rPr lang="en-US" dirty="0" err="1"/>
              <a:t>cho</a:t>
            </a:r>
            <a:r>
              <a:rPr lang="en-US" dirty="0"/>
              <a:t> PR)</a:t>
            </a:r>
          </a:p>
        </p:txBody>
      </p:sp>
      <p:cxnSp>
        <p:nvCxnSpPr>
          <p:cNvPr id="7" name="Straight Connector 6">
            <a:extLst>
              <a:ext uri="{FF2B5EF4-FFF2-40B4-BE49-F238E27FC236}">
                <a16:creationId xmlns:a16="http://schemas.microsoft.com/office/drawing/2014/main" xmlns="" id="{3F142A2B-564B-C942-AC15-F891D7DA34CD}"/>
              </a:ext>
            </a:extLst>
          </p:cNvPr>
          <p:cNvCxnSpPr>
            <a:cxnSpLocks/>
          </p:cNvCxnSpPr>
          <p:nvPr/>
        </p:nvCxnSpPr>
        <p:spPr>
          <a:xfrm>
            <a:off x="2932242" y="3024471"/>
            <a:ext cx="2775473"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xmlns="" id="{A7EEA05D-D960-A24F-B72F-0FB0569A54B2}"/>
              </a:ext>
            </a:extLst>
          </p:cNvPr>
          <p:cNvCxnSpPr>
            <a:cxnSpLocks/>
            <a:endCxn id="5" idx="1"/>
          </p:cNvCxnSpPr>
          <p:nvPr/>
        </p:nvCxnSpPr>
        <p:spPr>
          <a:xfrm>
            <a:off x="3265087" y="3917099"/>
            <a:ext cx="2116427" cy="28547"/>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xmlns="" id="{6382FC0D-E880-8742-86FE-866E9800BAEF}"/>
              </a:ext>
            </a:extLst>
          </p:cNvPr>
          <p:cNvSpPr txBox="1"/>
          <p:nvPr/>
        </p:nvSpPr>
        <p:spPr>
          <a:xfrm>
            <a:off x="3119288" y="2695516"/>
            <a:ext cx="2524345" cy="276999"/>
          </a:xfrm>
          <a:prstGeom prst="rect">
            <a:avLst/>
          </a:prstGeom>
          <a:noFill/>
        </p:spPr>
        <p:txBody>
          <a:bodyPr wrap="none" rtlCol="0">
            <a:spAutoFit/>
          </a:bodyPr>
          <a:lstStyle/>
          <a:p>
            <a:r>
              <a:rPr lang="en-US" sz="1200" dirty="0">
                <a:solidFill>
                  <a:schemeClr val="bg1"/>
                </a:solidFill>
                <a:latin typeface="Times New Roman" panose="02020603050405020304" pitchFamily="18" charset="0"/>
                <a:cs typeface="Times New Roman" panose="02020603050405020304" pitchFamily="18" charset="0"/>
              </a:rPr>
              <a:t>THÔNG TIN QUAN TRỌNG NHẤT</a:t>
            </a:r>
          </a:p>
        </p:txBody>
      </p:sp>
      <p:sp>
        <p:nvSpPr>
          <p:cNvPr id="15" name="TextBox 14">
            <a:extLst>
              <a:ext uri="{FF2B5EF4-FFF2-40B4-BE49-F238E27FC236}">
                <a16:creationId xmlns:a16="http://schemas.microsoft.com/office/drawing/2014/main" xmlns="" id="{8ADDD55C-6B50-9D4C-9DEE-CCB998557108}"/>
              </a:ext>
            </a:extLst>
          </p:cNvPr>
          <p:cNvSpPr txBox="1"/>
          <p:nvPr/>
        </p:nvSpPr>
        <p:spPr>
          <a:xfrm>
            <a:off x="3265087" y="3380393"/>
            <a:ext cx="2209220" cy="461665"/>
          </a:xfrm>
          <a:prstGeom prst="rect">
            <a:avLst/>
          </a:prstGeom>
          <a:noFill/>
        </p:spPr>
        <p:txBody>
          <a:bodyPr wrap="square" rtlCol="0">
            <a:spAutoFit/>
          </a:bodyPr>
          <a:lstStyle/>
          <a:p>
            <a:pPr algn="ctr"/>
            <a:r>
              <a:rPr lang="en-US" sz="1200" dirty="0">
                <a:solidFill>
                  <a:schemeClr val="bg1"/>
                </a:solidFill>
                <a:latin typeface="Times New Roman" panose="02020603050405020304" pitchFamily="18" charset="0"/>
                <a:cs typeface="Times New Roman" panose="02020603050405020304" pitchFamily="18" charset="0"/>
              </a:rPr>
              <a:t>THÔNG TIN QUAN TRỌNG</a:t>
            </a:r>
          </a:p>
          <a:p>
            <a:pPr algn="ctr"/>
            <a:r>
              <a:rPr lang="en-US" sz="1200" dirty="0">
                <a:solidFill>
                  <a:schemeClr val="bg1"/>
                </a:solidFill>
                <a:latin typeface="Times New Roman" panose="02020603050405020304" pitchFamily="18" charset="0"/>
                <a:cs typeface="Times New Roman" panose="02020603050405020304" pitchFamily="18" charset="0"/>
              </a:rPr>
              <a:t>THỨ 2</a:t>
            </a:r>
          </a:p>
        </p:txBody>
      </p:sp>
      <p:sp>
        <p:nvSpPr>
          <p:cNvPr id="16" name="TextBox 15">
            <a:extLst>
              <a:ext uri="{FF2B5EF4-FFF2-40B4-BE49-F238E27FC236}">
                <a16:creationId xmlns:a16="http://schemas.microsoft.com/office/drawing/2014/main" xmlns="" id="{B8715B60-16CB-154E-B4A6-DD3F6D3C0A6D}"/>
              </a:ext>
            </a:extLst>
          </p:cNvPr>
          <p:cNvSpPr txBox="1"/>
          <p:nvPr/>
        </p:nvSpPr>
        <p:spPr>
          <a:xfrm>
            <a:off x="3480342" y="4156458"/>
            <a:ext cx="1773668" cy="646331"/>
          </a:xfrm>
          <a:prstGeom prst="rect">
            <a:avLst/>
          </a:prstGeom>
          <a:noFill/>
        </p:spPr>
        <p:txBody>
          <a:bodyPr wrap="square" rtlCol="0">
            <a:spAutoFit/>
          </a:bodyPr>
          <a:lstStyle/>
          <a:p>
            <a:pPr algn="ctr"/>
            <a:r>
              <a:rPr lang="en-US" sz="1200" dirty="0">
                <a:solidFill>
                  <a:schemeClr val="bg1"/>
                </a:solidFill>
                <a:latin typeface="Times New Roman" panose="02020603050405020304" pitchFamily="18" charset="0"/>
                <a:cs typeface="Times New Roman" panose="02020603050405020304" pitchFamily="18" charset="0"/>
              </a:rPr>
              <a:t>THÔNG TIN </a:t>
            </a:r>
          </a:p>
          <a:p>
            <a:pPr algn="ctr"/>
            <a:r>
              <a:rPr lang="en-US" sz="1200" dirty="0">
                <a:solidFill>
                  <a:schemeClr val="bg1"/>
                </a:solidFill>
                <a:latin typeface="Times New Roman" panose="02020603050405020304" pitchFamily="18" charset="0"/>
                <a:cs typeface="Times New Roman" panose="02020603050405020304" pitchFamily="18" charset="0"/>
              </a:rPr>
              <a:t>QUAN TRỌNG</a:t>
            </a:r>
          </a:p>
          <a:p>
            <a:pPr algn="ctr"/>
            <a:r>
              <a:rPr lang="en-US" sz="1200" dirty="0">
                <a:solidFill>
                  <a:schemeClr val="bg1"/>
                </a:solidFill>
                <a:latin typeface="Times New Roman" panose="02020603050405020304" pitchFamily="18" charset="0"/>
                <a:cs typeface="Times New Roman" panose="02020603050405020304" pitchFamily="18" charset="0"/>
              </a:rPr>
              <a:t>THỨ 3</a:t>
            </a:r>
          </a:p>
        </p:txBody>
      </p:sp>
      <p:sp>
        <p:nvSpPr>
          <p:cNvPr id="20" name="Down Arrow 19">
            <a:extLst>
              <a:ext uri="{FF2B5EF4-FFF2-40B4-BE49-F238E27FC236}">
                <a16:creationId xmlns:a16="http://schemas.microsoft.com/office/drawing/2014/main" xmlns="" id="{70DF23F8-5E34-C748-9C26-65C66D4EBEA4}"/>
              </a:ext>
            </a:extLst>
          </p:cNvPr>
          <p:cNvSpPr/>
          <p:nvPr/>
        </p:nvSpPr>
        <p:spPr>
          <a:xfrm rot="2099831">
            <a:off x="5713432" y="1955788"/>
            <a:ext cx="887506" cy="388889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a:latin typeface="Times New Roman" panose="02020603050405020304" pitchFamily="18" charset="0"/>
                <a:cs typeface="Times New Roman" panose="02020603050405020304" pitchFamily="18" charset="0"/>
              </a:rPr>
              <a:t>MỨC ĐỘ GIẢM DẦN  CỦA SỰ QUAN TRỌNG</a:t>
            </a:r>
          </a:p>
        </p:txBody>
      </p:sp>
    </p:spTree>
    <p:extLst>
      <p:ext uri="{BB962C8B-B14F-4D97-AF65-F5344CB8AC3E}">
        <p14:creationId xmlns:p14="http://schemas.microsoft.com/office/powerpoint/2010/main" val="3584887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248400"/>
          </a:xfrm>
        </p:spPr>
        <p:txBody>
          <a:bodyPr>
            <a:normAutofit/>
          </a:bodyPr>
          <a:lstStyle/>
          <a:p>
            <a:pPr marL="0" indent="0">
              <a:buFont typeface="Wingdings" panose="05000000000000000000" pitchFamily="2" charset="2"/>
              <a:buNone/>
              <a:defRPr/>
            </a:pPr>
            <a:endParaRPr lang="vi-VN" altLang="en-US" sz="2700" b="1" dirty="0" smtClean="0"/>
          </a:p>
          <a:p>
            <a:pPr marL="0" indent="0">
              <a:buFont typeface="Wingdings" panose="05000000000000000000" pitchFamily="2" charset="2"/>
              <a:buNone/>
              <a:defRPr/>
            </a:pPr>
            <a:r>
              <a:rPr lang="en-US" altLang="en-US" sz="2400" b="1" dirty="0" err="1" smtClean="0">
                <a:latin typeface="Calibri Light" panose="020F0302020204030204" pitchFamily="34" charset="0"/>
                <a:cs typeface="Calibri Light" panose="020F0302020204030204" pitchFamily="34" charset="0"/>
              </a:rPr>
              <a:t>Bộ</a:t>
            </a:r>
            <a:r>
              <a:rPr lang="en-US" altLang="en-US" sz="2400" b="1" dirty="0" smtClean="0">
                <a:latin typeface="Calibri Light" panose="020F0302020204030204" pitchFamily="34" charset="0"/>
                <a:cs typeface="Calibri Light" panose="020F0302020204030204" pitchFamily="34" charset="0"/>
              </a:rPr>
              <a:t> </a:t>
            </a:r>
            <a:r>
              <a:rPr lang="en-US" altLang="en-US" sz="2400" b="1" dirty="0" smtClean="0">
                <a:latin typeface="Calibri Light" panose="020F0302020204030204" pitchFamily="34" charset="0"/>
                <a:cs typeface="Calibri Light" panose="020F0302020204030204" pitchFamily="34" charset="0"/>
              </a:rPr>
              <a:t>GD –ĐT </a:t>
            </a:r>
            <a:r>
              <a:rPr lang="en-US" altLang="en-US" sz="2400" b="1" dirty="0" err="1" smtClean="0">
                <a:latin typeface="Calibri Light" panose="020F0302020204030204" pitchFamily="34" charset="0"/>
                <a:cs typeface="Calibri Light" panose="020F0302020204030204" pitchFamily="34" charset="0"/>
              </a:rPr>
              <a:t>tổng</a:t>
            </a:r>
            <a:r>
              <a:rPr lang="en-US" altLang="en-US" sz="2400" b="1" dirty="0" smtClean="0">
                <a:latin typeface="Calibri Light" panose="020F0302020204030204" pitchFamily="34" charset="0"/>
                <a:cs typeface="Calibri Light" panose="020F0302020204030204" pitchFamily="34" charset="0"/>
              </a:rPr>
              <a:t> </a:t>
            </a:r>
            <a:r>
              <a:rPr lang="en-US" altLang="en-US" sz="2400" b="1" dirty="0" err="1" smtClean="0">
                <a:latin typeface="Calibri Light" panose="020F0302020204030204" pitchFamily="34" charset="0"/>
                <a:cs typeface="Calibri Light" panose="020F0302020204030204" pitchFamily="34" charset="0"/>
              </a:rPr>
              <a:t>kết</a:t>
            </a:r>
            <a:r>
              <a:rPr lang="en-US" altLang="en-US" sz="2400" b="1" dirty="0" smtClean="0">
                <a:latin typeface="Calibri Light" panose="020F0302020204030204" pitchFamily="34" charset="0"/>
                <a:cs typeface="Calibri Light" panose="020F0302020204030204" pitchFamily="34" charset="0"/>
              </a:rPr>
              <a:t> </a:t>
            </a:r>
            <a:r>
              <a:rPr lang="en-US" altLang="en-US" sz="2400" b="1" dirty="0" err="1" smtClean="0">
                <a:latin typeface="Calibri Light" panose="020F0302020204030204" pitchFamily="34" charset="0"/>
                <a:cs typeface="Calibri Light" panose="020F0302020204030204" pitchFamily="34" charset="0"/>
              </a:rPr>
              <a:t>năm</a:t>
            </a:r>
            <a:r>
              <a:rPr lang="en-US" altLang="en-US" sz="2400" b="1" dirty="0" smtClean="0">
                <a:latin typeface="Calibri Light" panose="020F0302020204030204" pitchFamily="34" charset="0"/>
                <a:cs typeface="Calibri Light" panose="020F0302020204030204" pitchFamily="34" charset="0"/>
              </a:rPr>
              <a:t> </a:t>
            </a:r>
            <a:r>
              <a:rPr lang="en-US" altLang="en-US" sz="2400" b="1" dirty="0" err="1" smtClean="0">
                <a:latin typeface="Calibri Light" panose="020F0302020204030204" pitchFamily="34" charset="0"/>
                <a:cs typeface="Calibri Light" panose="020F0302020204030204" pitchFamily="34" charset="0"/>
              </a:rPr>
              <a:t>học</a:t>
            </a:r>
            <a:r>
              <a:rPr lang="en-US" altLang="en-US" sz="2400" b="1" dirty="0" smtClean="0">
                <a:latin typeface="Calibri Light" panose="020F0302020204030204" pitchFamily="34" charset="0"/>
                <a:cs typeface="Calibri Light" panose="020F0302020204030204" pitchFamily="34" charset="0"/>
              </a:rPr>
              <a:t> 2016 – 2017</a:t>
            </a:r>
          </a:p>
          <a:p>
            <a:pPr marL="0" indent="0">
              <a:buFont typeface="Wingdings" panose="05000000000000000000" pitchFamily="2" charset="2"/>
              <a:buNone/>
              <a:defRPr/>
            </a:pPr>
            <a:endParaRPr lang="en-US" altLang="en-US" sz="2400" b="1" i="1" dirty="0" smtClean="0">
              <a:latin typeface="Calibri Light" panose="020F0302020204030204" pitchFamily="34" charset="0"/>
              <a:cs typeface="Calibri Light" panose="020F0302020204030204" pitchFamily="34" charset="0"/>
            </a:endParaRPr>
          </a:p>
          <a:p>
            <a:pPr marL="0" indent="0">
              <a:buFont typeface="Wingdings" panose="05000000000000000000" pitchFamily="2" charset="2"/>
              <a:buNone/>
              <a:defRPr/>
            </a:pPr>
            <a:r>
              <a:rPr lang="en-US" altLang="en-US" sz="2400" b="1" i="1" dirty="0" err="1" smtClean="0">
                <a:latin typeface="Calibri Light" panose="020F0302020204030204" pitchFamily="34" charset="0"/>
                <a:cs typeface="Calibri Light" panose="020F0302020204030204" pitchFamily="34" charset="0"/>
              </a:rPr>
              <a:t>Ngày</a:t>
            </a:r>
            <a:r>
              <a:rPr lang="en-US" altLang="en-US" sz="2400" b="1" i="1" dirty="0" smtClean="0">
                <a:latin typeface="Calibri Light" panose="020F0302020204030204" pitchFamily="34" charset="0"/>
                <a:cs typeface="Calibri Light" panose="020F0302020204030204" pitchFamily="34" charset="0"/>
              </a:rPr>
              <a:t> 18/7, </a:t>
            </a:r>
            <a:r>
              <a:rPr lang="en-US" altLang="en-US" sz="2400" b="1" i="1" dirty="0" err="1" smtClean="0">
                <a:latin typeface="Calibri Light" panose="020F0302020204030204" pitchFamily="34" charset="0"/>
                <a:cs typeface="Calibri Light" panose="020F0302020204030204" pitchFamily="34" charset="0"/>
              </a:rPr>
              <a:t>tại</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hội</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trường</a:t>
            </a:r>
            <a:r>
              <a:rPr lang="en-US" altLang="en-US" sz="2400" b="1" i="1" dirty="0" smtClean="0">
                <a:latin typeface="Calibri Light" panose="020F0302020204030204" pitchFamily="34" charset="0"/>
                <a:cs typeface="Calibri Light" panose="020F0302020204030204" pitchFamily="34" charset="0"/>
              </a:rPr>
              <a:t> H, </a:t>
            </a:r>
            <a:r>
              <a:rPr lang="en-US" altLang="en-US" sz="2400" b="1" i="1" dirty="0" err="1" smtClean="0">
                <a:latin typeface="Calibri Light" panose="020F0302020204030204" pitchFamily="34" charset="0"/>
                <a:cs typeface="Calibri Light" panose="020F0302020204030204" pitchFamily="34" charset="0"/>
              </a:rPr>
              <a:t>trụ</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sở</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Bộ</a:t>
            </a:r>
            <a:r>
              <a:rPr lang="en-US" altLang="en-US" sz="2400" b="1" i="1" dirty="0" smtClean="0">
                <a:latin typeface="Calibri Light" panose="020F0302020204030204" pitchFamily="34" charset="0"/>
                <a:cs typeface="Calibri Light" panose="020F0302020204030204" pitchFamily="34" charset="0"/>
              </a:rPr>
              <a:t> GD – ĐT, </a:t>
            </a:r>
            <a:r>
              <a:rPr lang="en-US" altLang="en-US" sz="2400" b="1" i="1" dirty="0" err="1" smtClean="0">
                <a:latin typeface="Calibri Light" panose="020F0302020204030204" pitchFamily="34" charset="0"/>
                <a:cs typeface="Calibri Light" panose="020F0302020204030204" pitchFamily="34" charset="0"/>
              </a:rPr>
              <a:t>Bộ</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trưởng</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Phùng</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Xuân</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Nhạ</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đã</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chủ</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trì</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lễ</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tổng</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kết</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năm</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học</a:t>
            </a:r>
            <a:r>
              <a:rPr lang="en-US" altLang="en-US" sz="2400" b="1" i="1" dirty="0" smtClean="0">
                <a:latin typeface="Calibri Light" panose="020F0302020204030204" pitchFamily="34" charset="0"/>
                <a:cs typeface="Calibri Light" panose="020F0302020204030204" pitchFamily="34" charset="0"/>
              </a:rPr>
              <a:t> 2016 – 2017.</a:t>
            </a:r>
          </a:p>
          <a:p>
            <a:pPr marL="0" indent="0">
              <a:buFont typeface="Wingdings" panose="05000000000000000000" pitchFamily="2" charset="2"/>
              <a:buNone/>
              <a:defRPr/>
            </a:pPr>
            <a:r>
              <a:rPr lang="en-US" altLang="en-US" sz="2400" dirty="0" err="1" smtClean="0">
                <a:latin typeface="Calibri Light" panose="020F0302020204030204" pitchFamily="34" charset="0"/>
                <a:cs typeface="Calibri Light" panose="020F0302020204030204" pitchFamily="34" charset="0"/>
              </a:rPr>
              <a:t>Năm</a:t>
            </a:r>
            <a:r>
              <a:rPr lang="en-US" altLang="en-US" sz="2400" dirty="0" smtClean="0">
                <a:latin typeface="Calibri Light" panose="020F0302020204030204" pitchFamily="34" charset="0"/>
                <a:cs typeface="Calibri Light" panose="020F0302020204030204" pitchFamily="34" charset="0"/>
              </a:rPr>
              <a:t> hoc qua, </a:t>
            </a:r>
            <a:r>
              <a:rPr lang="en-US" altLang="en-US" sz="2400" dirty="0" err="1" smtClean="0">
                <a:latin typeface="Calibri Light" panose="020F0302020204030204" pitchFamily="34" charset="0"/>
                <a:cs typeface="Calibri Light" panose="020F0302020204030204" pitchFamily="34" charset="0"/>
              </a:rPr>
              <a:t>giáo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dục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cả</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nước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đã</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có</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nhiều</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chuyển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biến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tích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cực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tỷ</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lệ</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sinh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tiểu</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hoàn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thành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phổ</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cập</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giáo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dục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đạt</a:t>
            </a:r>
            <a:r>
              <a:rPr lang="en-US" altLang="en-US" sz="2400" dirty="0" smtClean="0">
                <a:latin typeface="Calibri Light" panose="020F0302020204030204" pitchFamily="34" charset="0"/>
                <a:cs typeface="Calibri Light" panose="020F0302020204030204" pitchFamily="34" charset="0"/>
              </a:rPr>
              <a:t> 96%, </a:t>
            </a:r>
            <a:r>
              <a:rPr lang="en-US" altLang="en-US" sz="2400" dirty="0" err="1" smtClean="0">
                <a:latin typeface="Calibri Light" panose="020F0302020204030204" pitchFamily="34" charset="0"/>
                <a:cs typeface="Calibri Light" panose="020F0302020204030204" pitchFamily="34" charset="0"/>
              </a:rPr>
              <a:t>tỷ</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lệ</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này</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với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sinh</a:t>
            </a:r>
            <a:r>
              <a:rPr lang="en-US" altLang="en-US" sz="2400" dirty="0" smtClean="0">
                <a:latin typeface="Calibri Light" panose="020F0302020204030204" pitchFamily="34" charset="0"/>
                <a:cs typeface="Calibri Light" panose="020F0302020204030204" pitchFamily="34" charset="0"/>
              </a:rPr>
              <a:t> THCS </a:t>
            </a:r>
            <a:r>
              <a:rPr lang="en-US" altLang="en-US" sz="2400" dirty="0" err="1" smtClean="0">
                <a:latin typeface="Calibri Light" panose="020F0302020204030204" pitchFamily="34" charset="0"/>
                <a:cs typeface="Calibri Light" panose="020F0302020204030204" pitchFamily="34" charset="0"/>
              </a:rPr>
              <a:t>đạt</a:t>
            </a:r>
            <a:r>
              <a:rPr lang="en-US" altLang="en-US" sz="2400" dirty="0" smtClean="0">
                <a:latin typeface="Calibri Light" panose="020F0302020204030204" pitchFamily="34" charset="0"/>
                <a:cs typeface="Calibri Light" panose="020F0302020204030204" pitchFamily="34" charset="0"/>
              </a:rPr>
              <a:t> 95%. </a:t>
            </a:r>
            <a:r>
              <a:rPr lang="en-US" altLang="en-US" sz="2400" dirty="0" err="1" smtClean="0">
                <a:latin typeface="Calibri Light" panose="020F0302020204030204" pitchFamily="34" charset="0"/>
                <a:cs typeface="Calibri Light" panose="020F0302020204030204" pitchFamily="34" charset="0"/>
              </a:rPr>
              <a:t>Cả</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nước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có</a:t>
            </a:r>
            <a:r>
              <a:rPr lang="en-US" altLang="en-US" sz="2400" dirty="0" smtClean="0">
                <a:latin typeface="Calibri Light" panose="020F0302020204030204" pitchFamily="34" charset="0"/>
                <a:cs typeface="Calibri Light" panose="020F0302020204030204" pitchFamily="34" charset="0"/>
              </a:rPr>
              <a:t> 25.000 </a:t>
            </a:r>
            <a:r>
              <a:rPr lang="en-US" altLang="en-US" sz="2400" dirty="0" err="1" smtClean="0">
                <a:latin typeface="Calibri Light" panose="020F0302020204030204" pitchFamily="34" charset="0"/>
                <a:cs typeface="Calibri Light" panose="020F0302020204030204" pitchFamily="34" charset="0"/>
              </a:rPr>
              <a:t>tân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cử</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nhân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kỹ</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sư</a:t>
            </a:r>
            <a:r>
              <a:rPr lang="en-US" altLang="en-US" sz="2400" dirty="0" smtClean="0">
                <a:latin typeface="Calibri Light" panose="020F0302020204030204" pitchFamily="34" charset="0"/>
                <a:cs typeface="Calibri Light" panose="020F0302020204030204" pitchFamily="34" charset="0"/>
              </a:rPr>
              <a:t>, y, </a:t>
            </a:r>
            <a:r>
              <a:rPr lang="en-US" altLang="en-US" sz="2400" dirty="0" err="1" smtClean="0">
                <a:latin typeface="Calibri Light" panose="020F0302020204030204" pitchFamily="34" charset="0"/>
                <a:cs typeface="Calibri Light" panose="020F0302020204030204" pitchFamily="34" charset="0"/>
              </a:rPr>
              <a:t>bác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sĩ</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tốt</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nghiệp</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các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trường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đại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a:t>
            </a:r>
          </a:p>
          <a:p>
            <a:pPr marL="0" indent="0">
              <a:buFont typeface="Wingdings" panose="05000000000000000000" pitchFamily="2" charset="2"/>
              <a:buNone/>
              <a:defRPr/>
            </a:pPr>
            <a:r>
              <a:rPr lang="en-US" altLang="en-US" sz="2400" dirty="0" err="1" smtClean="0">
                <a:latin typeface="Calibri Light" panose="020F0302020204030204" pitchFamily="34" charset="0"/>
                <a:cs typeface="Calibri Light" panose="020F0302020204030204" pitchFamily="34" charset="0"/>
              </a:rPr>
              <a:t>Tuy</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nhiên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theo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báo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cáo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của</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Bộ</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trưởng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Phùng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Xuân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Nhạ</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năm</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qua </a:t>
            </a:r>
            <a:r>
              <a:rPr lang="en-US" altLang="en-US" sz="2400" dirty="0" err="1" smtClean="0">
                <a:latin typeface="Calibri Light" panose="020F0302020204030204" pitchFamily="34" charset="0"/>
                <a:cs typeface="Calibri Light" panose="020F0302020204030204" pitchFamily="34" charset="0"/>
              </a:rPr>
              <a:t>cũng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có</a:t>
            </a:r>
            <a:r>
              <a:rPr lang="en-US" altLang="en-US" sz="2400" dirty="0" smtClean="0">
                <a:latin typeface="Calibri Light" panose="020F0302020204030204" pitchFamily="34" charset="0"/>
                <a:cs typeface="Calibri Light" panose="020F0302020204030204" pitchFamily="34" charset="0"/>
              </a:rPr>
              <a:t> 500.000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sinh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sinh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viên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bỏ</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trên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cả</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nước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Có</a:t>
            </a:r>
            <a:r>
              <a:rPr lang="en-US" altLang="en-US" sz="2400" dirty="0" smtClean="0">
                <a:latin typeface="Calibri Light" panose="020F0302020204030204" pitchFamily="34" charset="0"/>
                <a:cs typeface="Calibri Light" panose="020F0302020204030204" pitchFamily="34" charset="0"/>
              </a:rPr>
              <a:t> 50 </a:t>
            </a:r>
            <a:r>
              <a:rPr lang="en-US" altLang="en-US" sz="2400" dirty="0" err="1" smtClean="0">
                <a:latin typeface="Calibri Light" panose="020F0302020204030204" pitchFamily="34" charset="0"/>
                <a:cs typeface="Calibri Light" panose="020F0302020204030204" pitchFamily="34" charset="0"/>
              </a:rPr>
              <a:t>giáo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viên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bị</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kỷ</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luật</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dưới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các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hình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thức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trong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quá</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trình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giảng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dạy</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và</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coi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Số</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lượng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các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vụ</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sinh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sinh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viên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đánh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nhau</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theo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thống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kê</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cũng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tăng</a:t>
            </a:r>
            <a:r>
              <a:rPr lang="en-US" altLang="en-US" sz="2400" dirty="0" smtClean="0">
                <a:latin typeface="Calibri Light" panose="020F0302020204030204" pitchFamily="34" charset="0"/>
                <a:cs typeface="Calibri Light" panose="020F0302020204030204" pitchFamily="34" charset="0"/>
              </a:rPr>
              <a:t> so </a:t>
            </a:r>
            <a:r>
              <a:rPr lang="en-US" altLang="en-US" sz="2400" dirty="0" err="1" smtClean="0">
                <a:latin typeface="Calibri Light" panose="020F0302020204030204" pitchFamily="34" charset="0"/>
                <a:cs typeface="Calibri Light" panose="020F0302020204030204" pitchFamily="34" charset="0"/>
              </a:rPr>
              <a:t>với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năm</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trước</a:t>
            </a:r>
            <a:r>
              <a:rPr lang="en-US" altLang="en-US" sz="2400" dirty="0" smtClean="0">
                <a:latin typeface="Calibri Light" panose="020F0302020204030204" pitchFamily="34" charset="0"/>
                <a:cs typeface="Calibri Light" panose="020F0302020204030204" pitchFamily="34" charset="0"/>
              </a:rPr>
              <a:t>.</a:t>
            </a:r>
          </a:p>
          <a:p>
            <a:pPr marL="0" indent="0" algn="r">
              <a:buFont typeface="Wingdings" panose="05000000000000000000" pitchFamily="2" charset="2"/>
              <a:buNone/>
              <a:defRPr/>
            </a:pPr>
            <a:r>
              <a:rPr lang="en-US" altLang="en-US" sz="2400" i="1" dirty="0" err="1" smtClean="0">
                <a:latin typeface="Calibri Light" panose="020F0302020204030204" pitchFamily="34" charset="0"/>
                <a:cs typeface="Calibri Light" panose="020F0302020204030204" pitchFamily="34" charset="0"/>
              </a:rPr>
              <a:t>Nguyễn</a:t>
            </a:r>
            <a:r>
              <a:rPr lang="en-US" altLang="en-US" sz="2400" i="1" dirty="0" smtClean="0">
                <a:latin typeface="Calibri Light" panose="020F0302020204030204" pitchFamily="34" charset="0"/>
                <a:cs typeface="Calibri Light" panose="020F0302020204030204" pitchFamily="34" charset="0"/>
              </a:rPr>
              <a:t> </a:t>
            </a:r>
            <a:r>
              <a:rPr lang="en-US" altLang="en-US" sz="2400" i="1" dirty="0" err="1" smtClean="0">
                <a:latin typeface="Calibri Light" panose="020F0302020204030204" pitchFamily="34" charset="0"/>
                <a:cs typeface="Calibri Light" panose="020F0302020204030204" pitchFamily="34" charset="0"/>
              </a:rPr>
              <a:t>Hà</a:t>
            </a:r>
            <a:endParaRPr lang="en-US" altLang="en-US" sz="2400" i="1" dirty="0" smtClean="0">
              <a:latin typeface="Calibri Light" panose="020F0302020204030204" pitchFamily="34" charset="0"/>
              <a:cs typeface="Calibri Light" panose="020F0302020204030204" pitchFamily="34" charset="0"/>
            </a:endParaRPr>
          </a:p>
          <a:p>
            <a:pPr marL="0" indent="0">
              <a:buFont typeface="Wingdings" panose="05000000000000000000" pitchFamily="2" charset="2"/>
              <a:buNone/>
              <a:defRPr/>
            </a:pPr>
            <a:r>
              <a:rPr lang="en-US" altLang="en-US" sz="2400" dirty="0" smtClean="0">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1927220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172200"/>
          </a:xfrm>
        </p:spPr>
        <p:txBody>
          <a:bodyPr/>
          <a:lstStyle/>
          <a:p>
            <a:pPr marL="0" indent="0" algn="ctr">
              <a:buFont typeface="Wingdings" panose="05000000000000000000" pitchFamily="2" charset="2"/>
              <a:buNone/>
              <a:defRPr/>
            </a:pPr>
            <a:r>
              <a:rPr lang="en-US" altLang="en-US" sz="2500" b="1" dirty="0" err="1" smtClean="0">
                <a:latin typeface="Calibri Light" panose="020F0302020204030204" pitchFamily="34" charset="0"/>
                <a:cs typeface="Calibri Light" panose="020F0302020204030204" pitchFamily="34" charset="0"/>
              </a:rPr>
              <a:t>Nửa</a:t>
            </a:r>
            <a:r>
              <a:rPr lang="en-US" altLang="en-US" sz="2500" b="1" dirty="0" smtClean="0">
                <a:latin typeface="Calibri Light" panose="020F0302020204030204" pitchFamily="34" charset="0"/>
                <a:cs typeface="Calibri Light" panose="020F0302020204030204" pitchFamily="34" charset="0"/>
              </a:rPr>
              <a:t> </a:t>
            </a:r>
            <a:r>
              <a:rPr lang="en-US" altLang="en-US" sz="2500" b="1" dirty="0" err="1" smtClean="0">
                <a:latin typeface="Calibri Light" panose="020F0302020204030204" pitchFamily="34" charset="0"/>
                <a:cs typeface="Calibri Light" panose="020F0302020204030204" pitchFamily="34" charset="0"/>
              </a:rPr>
              <a:t>triệu</a:t>
            </a:r>
            <a:r>
              <a:rPr lang="en-US" altLang="en-US" sz="2500" b="1" dirty="0" smtClean="0">
                <a:latin typeface="Calibri Light" panose="020F0302020204030204" pitchFamily="34" charset="0"/>
                <a:cs typeface="Calibri Light" panose="020F0302020204030204" pitchFamily="34" charset="0"/>
              </a:rPr>
              <a:t> </a:t>
            </a:r>
            <a:r>
              <a:rPr lang="en-US" altLang="en-US" sz="2500" b="1" dirty="0" err="1" smtClean="0">
                <a:latin typeface="Calibri Light" panose="020F0302020204030204" pitchFamily="34" charset="0"/>
                <a:cs typeface="Calibri Light" panose="020F0302020204030204" pitchFamily="34" charset="0"/>
              </a:rPr>
              <a:t>hssv</a:t>
            </a:r>
            <a:r>
              <a:rPr lang="en-US" altLang="en-US" sz="2500" b="1" dirty="0" smtClean="0">
                <a:latin typeface="Calibri Light" panose="020F0302020204030204" pitchFamily="34" charset="0"/>
                <a:cs typeface="Calibri Light" panose="020F0302020204030204" pitchFamily="34" charset="0"/>
              </a:rPr>
              <a:t> </a:t>
            </a:r>
            <a:r>
              <a:rPr lang="en-US" altLang="en-US" sz="2500" b="1" dirty="0" err="1" smtClean="0">
                <a:latin typeface="Calibri Light" panose="020F0302020204030204" pitchFamily="34" charset="0"/>
                <a:cs typeface="Calibri Light" panose="020F0302020204030204" pitchFamily="34" charset="0"/>
              </a:rPr>
              <a:t>bỏ</a:t>
            </a:r>
            <a:r>
              <a:rPr lang="en-US" altLang="en-US" sz="2500" b="1" dirty="0" smtClean="0">
                <a:latin typeface="Calibri Light" panose="020F0302020204030204" pitchFamily="34" charset="0"/>
                <a:cs typeface="Calibri Light" panose="020F0302020204030204" pitchFamily="34" charset="0"/>
              </a:rPr>
              <a:t> </a:t>
            </a:r>
            <a:r>
              <a:rPr lang="en-US" altLang="en-US" sz="2500" b="1" dirty="0" err="1" smtClean="0">
                <a:latin typeface="Calibri Light" panose="020F0302020204030204" pitchFamily="34" charset="0"/>
                <a:cs typeface="Calibri Light" panose="020F0302020204030204" pitchFamily="34" charset="0"/>
              </a:rPr>
              <a:t>học</a:t>
            </a:r>
            <a:r>
              <a:rPr lang="en-US" altLang="en-US" sz="2500" b="1" dirty="0" smtClean="0">
                <a:latin typeface="Calibri Light" panose="020F0302020204030204" pitchFamily="34" charset="0"/>
                <a:cs typeface="Calibri Light" panose="020F0302020204030204" pitchFamily="34" charset="0"/>
              </a:rPr>
              <a:t> </a:t>
            </a:r>
            <a:r>
              <a:rPr lang="en-US" altLang="en-US" sz="2500" b="1" dirty="0" err="1" smtClean="0">
                <a:latin typeface="Calibri Light" panose="020F0302020204030204" pitchFamily="34" charset="0"/>
                <a:cs typeface="Calibri Light" panose="020F0302020204030204" pitchFamily="34" charset="0"/>
              </a:rPr>
              <a:t>trong</a:t>
            </a:r>
            <a:r>
              <a:rPr lang="en-US" altLang="en-US" sz="2500" b="1" dirty="0" smtClean="0">
                <a:latin typeface="Calibri Light" panose="020F0302020204030204" pitchFamily="34" charset="0"/>
                <a:cs typeface="Calibri Light" panose="020F0302020204030204" pitchFamily="34" charset="0"/>
              </a:rPr>
              <a:t> </a:t>
            </a:r>
            <a:r>
              <a:rPr lang="en-US" altLang="en-US" sz="2500" b="1" dirty="0" err="1" smtClean="0">
                <a:latin typeface="Calibri Light" panose="020F0302020204030204" pitchFamily="34" charset="0"/>
                <a:cs typeface="Calibri Light" panose="020F0302020204030204" pitchFamily="34" charset="0"/>
              </a:rPr>
              <a:t>năm</a:t>
            </a:r>
            <a:r>
              <a:rPr lang="en-US" altLang="en-US" sz="2500" b="1" dirty="0" smtClean="0">
                <a:latin typeface="Calibri Light" panose="020F0302020204030204" pitchFamily="34" charset="0"/>
                <a:cs typeface="Calibri Light" panose="020F0302020204030204" pitchFamily="34" charset="0"/>
              </a:rPr>
              <a:t> </a:t>
            </a:r>
            <a:r>
              <a:rPr lang="en-US" altLang="en-US" sz="2500" b="1" dirty="0" err="1" smtClean="0">
                <a:latin typeface="Calibri Light" panose="020F0302020204030204" pitchFamily="34" charset="0"/>
                <a:cs typeface="Calibri Light" panose="020F0302020204030204" pitchFamily="34" charset="0"/>
              </a:rPr>
              <a:t>học</a:t>
            </a:r>
            <a:r>
              <a:rPr lang="en-US" altLang="en-US" sz="2500" b="1" dirty="0" smtClean="0">
                <a:latin typeface="Calibri Light" panose="020F0302020204030204" pitchFamily="34" charset="0"/>
                <a:cs typeface="Calibri Light" panose="020F0302020204030204" pitchFamily="34" charset="0"/>
              </a:rPr>
              <a:t> qua</a:t>
            </a:r>
          </a:p>
          <a:p>
            <a:pPr marL="0" indent="0">
              <a:buFont typeface="Wingdings" panose="05000000000000000000" pitchFamily="2" charset="2"/>
              <a:buNone/>
              <a:defRPr/>
            </a:pPr>
            <a:endParaRPr lang="en-US" altLang="en-US" sz="2000" b="1" i="1" dirty="0" smtClean="0">
              <a:latin typeface="Calibri Light" panose="020F0302020204030204" pitchFamily="34" charset="0"/>
              <a:cs typeface="Calibri Light" panose="020F0302020204030204" pitchFamily="34" charset="0"/>
            </a:endParaRPr>
          </a:p>
          <a:p>
            <a:pPr marL="0" indent="0">
              <a:buFont typeface="Wingdings" panose="05000000000000000000" pitchFamily="2" charset="2"/>
              <a:buNone/>
              <a:defRPr/>
            </a:pPr>
            <a:r>
              <a:rPr lang="en-US" altLang="en-US" sz="2400" b="1" i="1" dirty="0" err="1" smtClean="0">
                <a:latin typeface="Calibri Light" panose="020F0302020204030204" pitchFamily="34" charset="0"/>
                <a:cs typeface="Calibri Light" panose="020F0302020204030204" pitchFamily="34" charset="0"/>
              </a:rPr>
              <a:t>Đó</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là</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báo</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cáo</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của</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Bộ</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trưởng</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Bộ</a:t>
            </a:r>
            <a:r>
              <a:rPr lang="en-US" altLang="en-US" sz="2400" b="1" i="1" dirty="0" smtClean="0">
                <a:latin typeface="Calibri Light" panose="020F0302020204030204" pitchFamily="34" charset="0"/>
                <a:cs typeface="Calibri Light" panose="020F0302020204030204" pitchFamily="34" charset="0"/>
              </a:rPr>
              <a:t> GD ĐT </a:t>
            </a:r>
            <a:r>
              <a:rPr lang="en-US" altLang="en-US" sz="2400" b="1" i="1" dirty="0" err="1" smtClean="0">
                <a:latin typeface="Calibri Light" panose="020F0302020204030204" pitchFamily="34" charset="0"/>
                <a:cs typeface="Calibri Light" panose="020F0302020204030204" pitchFamily="34" charset="0"/>
              </a:rPr>
              <a:t>Phùng</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Xuân</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Nhạ</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trong</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lễ</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tổng</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kết</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năm</a:t>
            </a:r>
            <a:r>
              <a:rPr lang="en-US" altLang="en-US" sz="2400" b="1" i="1" dirty="0" smtClean="0">
                <a:latin typeface="Calibri Light" panose="020F0302020204030204" pitchFamily="34" charset="0"/>
                <a:cs typeface="Calibri Light" panose="020F0302020204030204" pitchFamily="34" charset="0"/>
              </a:rPr>
              <a:t> </a:t>
            </a:r>
            <a:r>
              <a:rPr lang="en-US" altLang="en-US" sz="2400" b="1" i="1" dirty="0" err="1" smtClean="0">
                <a:latin typeface="Calibri Light" panose="020F0302020204030204" pitchFamily="34" charset="0"/>
                <a:cs typeface="Calibri Light" panose="020F0302020204030204" pitchFamily="34" charset="0"/>
              </a:rPr>
              <a:t>học</a:t>
            </a:r>
            <a:r>
              <a:rPr lang="en-US" altLang="en-US" sz="2400" b="1" i="1" dirty="0" smtClean="0">
                <a:latin typeface="Calibri Light" panose="020F0302020204030204" pitchFamily="34" charset="0"/>
                <a:cs typeface="Calibri Light" panose="020F0302020204030204" pitchFamily="34" charset="0"/>
              </a:rPr>
              <a:t> 2016 – 2017, </a:t>
            </a:r>
            <a:r>
              <a:rPr lang="en-US" altLang="en-US" sz="2400" b="1" i="1" dirty="0" err="1" smtClean="0">
                <a:latin typeface="Calibri Light" panose="020F0302020204030204" pitchFamily="34" charset="0"/>
                <a:cs typeface="Calibri Light" panose="020F0302020204030204" pitchFamily="34" charset="0"/>
              </a:rPr>
              <a:t>ngày</a:t>
            </a:r>
            <a:r>
              <a:rPr lang="en-US" altLang="en-US" sz="2400" b="1" i="1" dirty="0" smtClean="0">
                <a:latin typeface="Calibri Light" panose="020F0302020204030204" pitchFamily="34" charset="0"/>
                <a:cs typeface="Calibri Light" panose="020F0302020204030204" pitchFamily="34" charset="0"/>
              </a:rPr>
              <a:t> 18/7.</a:t>
            </a:r>
          </a:p>
          <a:p>
            <a:pPr marL="0" indent="0">
              <a:buFont typeface="Wingdings" panose="05000000000000000000" pitchFamily="2" charset="2"/>
              <a:buNone/>
              <a:defRPr/>
            </a:pPr>
            <a:r>
              <a:rPr lang="en-US" altLang="en-US" sz="2400" dirty="0" err="1" smtClean="0">
                <a:latin typeface="Calibri Light" panose="020F0302020204030204" pitchFamily="34" charset="0"/>
                <a:cs typeface="Calibri Light" panose="020F0302020204030204" pitchFamily="34" charset="0"/>
              </a:rPr>
              <a:t>Năm</a:t>
            </a:r>
            <a:r>
              <a:rPr lang="en-US" altLang="en-US" sz="2400" dirty="0" smtClean="0">
                <a:latin typeface="Calibri Light" panose="020F0302020204030204" pitchFamily="34" charset="0"/>
                <a:cs typeface="Calibri Light" panose="020F0302020204030204" pitchFamily="34" charset="0"/>
              </a:rPr>
              <a:t> hoc qua, </a:t>
            </a:r>
            <a:r>
              <a:rPr lang="en-US" altLang="en-US" sz="2400" dirty="0" err="1" smtClean="0">
                <a:latin typeface="Calibri Light" panose="020F0302020204030204" pitchFamily="34" charset="0"/>
                <a:cs typeface="Calibri Light" panose="020F0302020204030204" pitchFamily="34" charset="0"/>
              </a:rPr>
              <a:t>giáo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dục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cả</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nước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đã</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có</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nhiều</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chuyển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biến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tích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cực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tỷ</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lệ</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sinh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tiểu</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hoàn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thành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phổ</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cập</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giáo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dục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đạt</a:t>
            </a:r>
            <a:r>
              <a:rPr lang="en-US" altLang="en-US" sz="2400" dirty="0" smtClean="0">
                <a:latin typeface="Calibri Light" panose="020F0302020204030204" pitchFamily="34" charset="0"/>
                <a:cs typeface="Calibri Light" panose="020F0302020204030204" pitchFamily="34" charset="0"/>
              </a:rPr>
              <a:t> 96%, </a:t>
            </a:r>
            <a:r>
              <a:rPr lang="en-US" altLang="en-US" sz="2400" dirty="0" err="1" smtClean="0">
                <a:latin typeface="Calibri Light" panose="020F0302020204030204" pitchFamily="34" charset="0"/>
                <a:cs typeface="Calibri Light" panose="020F0302020204030204" pitchFamily="34" charset="0"/>
              </a:rPr>
              <a:t>tỷ</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lệ</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này</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với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sinh</a:t>
            </a:r>
            <a:r>
              <a:rPr lang="en-US" altLang="en-US" sz="2400" dirty="0" smtClean="0">
                <a:latin typeface="Calibri Light" panose="020F0302020204030204" pitchFamily="34" charset="0"/>
                <a:cs typeface="Calibri Light" panose="020F0302020204030204" pitchFamily="34" charset="0"/>
              </a:rPr>
              <a:t> THCS </a:t>
            </a:r>
            <a:r>
              <a:rPr lang="en-US" altLang="en-US" sz="2400" dirty="0" err="1" smtClean="0">
                <a:latin typeface="Calibri Light" panose="020F0302020204030204" pitchFamily="34" charset="0"/>
                <a:cs typeface="Calibri Light" panose="020F0302020204030204" pitchFamily="34" charset="0"/>
              </a:rPr>
              <a:t>đạt</a:t>
            </a:r>
            <a:r>
              <a:rPr lang="en-US" altLang="en-US" sz="2400" dirty="0" smtClean="0">
                <a:latin typeface="Calibri Light" panose="020F0302020204030204" pitchFamily="34" charset="0"/>
                <a:cs typeface="Calibri Light" panose="020F0302020204030204" pitchFamily="34" charset="0"/>
              </a:rPr>
              <a:t> 95%. </a:t>
            </a:r>
            <a:r>
              <a:rPr lang="en-US" altLang="en-US" sz="2400" dirty="0" err="1" smtClean="0">
                <a:latin typeface="Calibri Light" panose="020F0302020204030204" pitchFamily="34" charset="0"/>
                <a:cs typeface="Calibri Light" panose="020F0302020204030204" pitchFamily="34" charset="0"/>
              </a:rPr>
              <a:t>Cả</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nước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có</a:t>
            </a:r>
            <a:r>
              <a:rPr lang="en-US" altLang="en-US" sz="2400" dirty="0" smtClean="0">
                <a:latin typeface="Calibri Light" panose="020F0302020204030204" pitchFamily="34" charset="0"/>
                <a:cs typeface="Calibri Light" panose="020F0302020204030204" pitchFamily="34" charset="0"/>
              </a:rPr>
              <a:t> 25.000 </a:t>
            </a:r>
            <a:r>
              <a:rPr lang="en-US" altLang="en-US" sz="2400" dirty="0" err="1" smtClean="0">
                <a:latin typeface="Calibri Light" panose="020F0302020204030204" pitchFamily="34" charset="0"/>
                <a:cs typeface="Calibri Light" panose="020F0302020204030204" pitchFamily="34" charset="0"/>
              </a:rPr>
              <a:t>tân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cử</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nhân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kỹ</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sư</a:t>
            </a:r>
            <a:r>
              <a:rPr lang="en-US" altLang="en-US" sz="2400" dirty="0" smtClean="0">
                <a:latin typeface="Calibri Light" panose="020F0302020204030204" pitchFamily="34" charset="0"/>
                <a:cs typeface="Calibri Light" panose="020F0302020204030204" pitchFamily="34" charset="0"/>
              </a:rPr>
              <a:t>, y, </a:t>
            </a:r>
            <a:r>
              <a:rPr lang="en-US" altLang="en-US" sz="2400" dirty="0" err="1" smtClean="0">
                <a:latin typeface="Calibri Light" panose="020F0302020204030204" pitchFamily="34" charset="0"/>
                <a:cs typeface="Calibri Light" panose="020F0302020204030204" pitchFamily="34" charset="0"/>
              </a:rPr>
              <a:t>bác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sĩ</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tốt</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nghiệp</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các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trường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đại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a:t>
            </a:r>
          </a:p>
          <a:p>
            <a:pPr marL="0" indent="0">
              <a:buFont typeface="Wingdings" panose="05000000000000000000" pitchFamily="2" charset="2"/>
              <a:buNone/>
              <a:defRPr/>
            </a:pPr>
            <a:r>
              <a:rPr lang="en-US" altLang="en-US" sz="2400" dirty="0" err="1" smtClean="0">
                <a:latin typeface="Calibri Light" panose="020F0302020204030204" pitchFamily="34" charset="0"/>
                <a:cs typeface="Calibri Light" panose="020F0302020204030204" pitchFamily="34" charset="0"/>
              </a:rPr>
              <a:t>Tuy</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nhiên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theo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báo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cáo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của</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Bộ</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trưởng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Phùng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Xuân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Nhạ</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năm</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qua </a:t>
            </a:r>
            <a:r>
              <a:rPr lang="en-US" altLang="en-US" sz="2400" dirty="0" err="1" smtClean="0">
                <a:latin typeface="Calibri Light" panose="020F0302020204030204" pitchFamily="34" charset="0"/>
                <a:cs typeface="Calibri Light" panose="020F0302020204030204" pitchFamily="34" charset="0"/>
              </a:rPr>
              <a:t>cũng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có</a:t>
            </a:r>
            <a:r>
              <a:rPr lang="en-US" altLang="en-US" sz="2400" dirty="0" smtClean="0">
                <a:latin typeface="Calibri Light" panose="020F0302020204030204" pitchFamily="34" charset="0"/>
                <a:cs typeface="Calibri Light" panose="020F0302020204030204" pitchFamily="34" charset="0"/>
              </a:rPr>
              <a:t> 50 </a:t>
            </a:r>
            <a:r>
              <a:rPr lang="en-US" altLang="en-US" sz="2400" dirty="0" err="1" smtClean="0">
                <a:latin typeface="Calibri Light" panose="020F0302020204030204" pitchFamily="34" charset="0"/>
                <a:cs typeface="Calibri Light" panose="020F0302020204030204" pitchFamily="34" charset="0"/>
              </a:rPr>
              <a:t>giáo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viên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bị</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kỷ</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luật</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dưới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các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hình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thức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trong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quá</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trình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giảng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dạy</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và</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coi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Số</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lượng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các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vụ</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sinh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sinh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viên</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đánh</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nhau</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theo</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thống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kê</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cũng</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tăng</a:t>
            </a:r>
            <a:r>
              <a:rPr lang="en-US" altLang="en-US" sz="2400" dirty="0" smtClean="0">
                <a:latin typeface="Calibri Light" panose="020F0302020204030204" pitchFamily="34" charset="0"/>
                <a:cs typeface="Calibri Light" panose="020F0302020204030204" pitchFamily="34" charset="0"/>
              </a:rPr>
              <a:t> so </a:t>
            </a:r>
            <a:r>
              <a:rPr lang="en-US" altLang="en-US" sz="2400" dirty="0" err="1" smtClean="0">
                <a:latin typeface="Calibri Light" panose="020F0302020204030204" pitchFamily="34" charset="0"/>
                <a:cs typeface="Calibri Light" panose="020F0302020204030204" pitchFamily="34" charset="0"/>
              </a:rPr>
              <a:t>với</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năm</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học</a:t>
            </a:r>
            <a:r>
              <a:rPr lang="en-US" altLang="en-US" sz="2400" dirty="0" smtClean="0">
                <a:latin typeface="Calibri Light" panose="020F0302020204030204" pitchFamily="34" charset="0"/>
                <a:cs typeface="Calibri Light" panose="020F0302020204030204" pitchFamily="34" charset="0"/>
              </a:rPr>
              <a:t> </a:t>
            </a:r>
            <a:r>
              <a:rPr lang="en-US" altLang="en-US" sz="2400" dirty="0" err="1" smtClean="0">
                <a:latin typeface="Calibri Light" panose="020F0302020204030204" pitchFamily="34" charset="0"/>
                <a:cs typeface="Calibri Light" panose="020F0302020204030204" pitchFamily="34" charset="0"/>
              </a:rPr>
              <a:t>trước</a:t>
            </a:r>
            <a:r>
              <a:rPr lang="en-US" altLang="en-US" sz="2400" dirty="0" smtClean="0">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3829797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88936"/>
            <a:ext cx="7724936" cy="5588027"/>
          </a:xfrm>
        </p:spPr>
        <p:txBody>
          <a:bodyPr>
            <a:normAutofit/>
          </a:bodyPr>
          <a:lstStyle/>
          <a:p>
            <a:pPr marL="449263" lvl="1" indent="7938">
              <a:buFont typeface="+mj-lt"/>
              <a:buAutoNum type="arabicPeriod"/>
            </a:pPr>
            <a:r>
              <a:rPr lang="en-US" sz="2800" dirty="0">
                <a:latin typeface="+mj-lt"/>
              </a:rPr>
              <a:t>Tin </a:t>
            </a:r>
            <a:r>
              <a:rPr lang="en-US" sz="2800" dirty="0" err="1">
                <a:latin typeface="+mj-lt"/>
              </a:rPr>
              <a:t>và</a:t>
            </a:r>
            <a:r>
              <a:rPr lang="en-US" sz="2800" dirty="0">
                <a:latin typeface="+mj-lt"/>
              </a:rPr>
              <a:t> </a:t>
            </a:r>
            <a:r>
              <a:rPr lang="en-US" sz="2800" dirty="0" err="1">
                <a:latin typeface="+mj-lt"/>
              </a:rPr>
              <a:t>bài</a:t>
            </a:r>
            <a:r>
              <a:rPr lang="en-US" sz="2800" dirty="0">
                <a:latin typeface="+mj-lt"/>
              </a:rPr>
              <a:t> </a:t>
            </a:r>
            <a:r>
              <a:rPr lang="en-US" sz="2800" dirty="0" err="1">
                <a:latin typeface="+mj-lt"/>
              </a:rPr>
              <a:t>là</a:t>
            </a:r>
            <a:r>
              <a:rPr lang="en-US" sz="2800" dirty="0">
                <a:latin typeface="+mj-lt"/>
              </a:rPr>
              <a:t> </a:t>
            </a:r>
            <a:r>
              <a:rPr lang="en-US" sz="2800" dirty="0" err="1">
                <a:latin typeface="+mj-lt"/>
              </a:rPr>
              <a:t>nội</a:t>
            </a:r>
            <a:r>
              <a:rPr lang="en-US" sz="2800" dirty="0">
                <a:latin typeface="+mj-lt"/>
              </a:rPr>
              <a:t> dung then </a:t>
            </a:r>
            <a:r>
              <a:rPr lang="en-US" sz="2800" dirty="0" err="1">
                <a:latin typeface="+mj-lt"/>
              </a:rPr>
              <a:t>chốt</a:t>
            </a:r>
            <a:r>
              <a:rPr lang="en-US" sz="2800" dirty="0">
                <a:latin typeface="+mj-lt"/>
              </a:rPr>
              <a:t> </a:t>
            </a:r>
            <a:r>
              <a:rPr lang="en-US" sz="2800" dirty="0" err="1">
                <a:latin typeface="+mj-lt"/>
              </a:rPr>
              <a:t>có</a:t>
            </a:r>
            <a:r>
              <a:rPr lang="en-US" sz="2800" dirty="0">
                <a:latin typeface="+mj-lt"/>
              </a:rPr>
              <a:t> </a:t>
            </a:r>
            <a:r>
              <a:rPr lang="en-US" sz="2800" dirty="0" err="1">
                <a:latin typeface="+mj-lt"/>
              </a:rPr>
              <a:t>tác</a:t>
            </a:r>
            <a:r>
              <a:rPr lang="en-US" sz="2800" dirty="0">
                <a:latin typeface="+mj-lt"/>
              </a:rPr>
              <a:t> </a:t>
            </a:r>
            <a:r>
              <a:rPr lang="en-US" sz="2800" dirty="0" err="1">
                <a:latin typeface="+mj-lt"/>
              </a:rPr>
              <a:t>động</a:t>
            </a:r>
            <a:r>
              <a:rPr lang="en-US" sz="2800" dirty="0">
                <a:latin typeface="+mj-lt"/>
              </a:rPr>
              <a:t> </a:t>
            </a:r>
            <a:r>
              <a:rPr lang="en-US" sz="2800" dirty="0" err="1">
                <a:latin typeface="+mj-lt"/>
              </a:rPr>
              <a:t>ảnh</a:t>
            </a:r>
            <a:r>
              <a:rPr lang="en-US" sz="2800" dirty="0">
                <a:latin typeface="+mj-lt"/>
              </a:rPr>
              <a:t> </a:t>
            </a:r>
            <a:r>
              <a:rPr lang="en-US" sz="2800" dirty="0" err="1">
                <a:latin typeface="+mj-lt"/>
              </a:rPr>
              <a:t>hưởng</a:t>
            </a:r>
            <a:r>
              <a:rPr lang="en-US" sz="2800" dirty="0">
                <a:latin typeface="+mj-lt"/>
              </a:rPr>
              <a:t> </a:t>
            </a:r>
            <a:r>
              <a:rPr lang="en-US" sz="2800" dirty="0" err="1">
                <a:latin typeface="+mj-lt"/>
              </a:rPr>
              <a:t>rất</a:t>
            </a:r>
            <a:r>
              <a:rPr lang="en-US" sz="2800" dirty="0">
                <a:latin typeface="+mj-lt"/>
              </a:rPr>
              <a:t> </a:t>
            </a:r>
            <a:r>
              <a:rPr lang="en-US" sz="2800" dirty="0" err="1">
                <a:latin typeface="+mj-lt"/>
              </a:rPr>
              <a:t>lớn</a:t>
            </a:r>
            <a:r>
              <a:rPr lang="en-US" sz="2800" dirty="0">
                <a:latin typeface="+mj-lt"/>
              </a:rPr>
              <a:t> </a:t>
            </a:r>
            <a:r>
              <a:rPr lang="en-US" sz="2800" dirty="0" err="1">
                <a:latin typeface="+mj-lt"/>
              </a:rPr>
              <a:t>đến</a:t>
            </a:r>
            <a:r>
              <a:rPr lang="en-US" sz="2800" dirty="0">
                <a:latin typeface="+mj-lt"/>
              </a:rPr>
              <a:t> </a:t>
            </a:r>
            <a:r>
              <a:rPr lang="en-US" sz="2800" dirty="0" err="1">
                <a:latin typeface="+mj-lt"/>
              </a:rPr>
              <a:t>hiệu</a:t>
            </a:r>
            <a:r>
              <a:rPr lang="en-US" sz="2800" dirty="0">
                <a:latin typeface="+mj-lt"/>
              </a:rPr>
              <a:t> </a:t>
            </a:r>
            <a:r>
              <a:rPr lang="en-US" sz="2800" dirty="0" err="1">
                <a:latin typeface="+mj-lt"/>
              </a:rPr>
              <a:t>quả</a:t>
            </a:r>
            <a:r>
              <a:rPr lang="en-US" sz="2800" dirty="0">
                <a:latin typeface="+mj-lt"/>
              </a:rPr>
              <a:t> </a:t>
            </a:r>
            <a:r>
              <a:rPr lang="en-US" sz="2800" dirty="0" err="1">
                <a:latin typeface="+mj-lt"/>
              </a:rPr>
              <a:t>công</a:t>
            </a:r>
            <a:r>
              <a:rPr lang="en-US" sz="2800" dirty="0">
                <a:latin typeface="+mj-lt"/>
              </a:rPr>
              <a:t> </a:t>
            </a:r>
            <a:r>
              <a:rPr lang="en-US" sz="2800" dirty="0" err="1">
                <a:latin typeface="+mj-lt"/>
              </a:rPr>
              <a:t>tác</a:t>
            </a:r>
            <a:r>
              <a:rPr lang="en-US" sz="2800" dirty="0">
                <a:latin typeface="+mj-lt"/>
              </a:rPr>
              <a:t> </a:t>
            </a:r>
            <a:r>
              <a:rPr lang="en-US" sz="2800" dirty="0" err="1">
                <a:latin typeface="+mj-lt"/>
              </a:rPr>
              <a:t>truyền</a:t>
            </a:r>
            <a:r>
              <a:rPr lang="en-US" sz="2800" dirty="0">
                <a:latin typeface="+mj-lt"/>
              </a:rPr>
              <a:t> </a:t>
            </a:r>
            <a:r>
              <a:rPr lang="en-US" sz="2800" dirty="0" err="1">
                <a:latin typeface="+mj-lt"/>
              </a:rPr>
              <a:t>thông</a:t>
            </a:r>
            <a:r>
              <a:rPr lang="en-US" sz="2800" dirty="0">
                <a:latin typeface="+mj-lt"/>
              </a:rPr>
              <a:t>. </a:t>
            </a:r>
          </a:p>
          <a:p>
            <a:pPr marL="449263" lvl="1" indent="7938">
              <a:buFont typeface="+mj-lt"/>
              <a:buAutoNum type="arabicPeriod"/>
            </a:pPr>
            <a:r>
              <a:rPr lang="en-US" sz="2800" dirty="0" err="1">
                <a:latin typeface="+mj-lt"/>
              </a:rPr>
              <a:t>Viết</a:t>
            </a:r>
            <a:r>
              <a:rPr lang="en-US" sz="2800" dirty="0">
                <a:latin typeface="+mj-lt"/>
              </a:rPr>
              <a:t> tin </a:t>
            </a:r>
            <a:r>
              <a:rPr lang="en-US" sz="2800" dirty="0" err="1">
                <a:latin typeface="+mj-lt"/>
              </a:rPr>
              <a:t>và</a:t>
            </a:r>
            <a:r>
              <a:rPr lang="en-US" sz="2800" dirty="0">
                <a:latin typeface="+mj-lt"/>
              </a:rPr>
              <a:t> </a:t>
            </a:r>
            <a:r>
              <a:rPr lang="en-US" sz="2800" dirty="0" err="1">
                <a:latin typeface="+mj-lt"/>
              </a:rPr>
              <a:t>bài</a:t>
            </a:r>
            <a:r>
              <a:rPr lang="en-US" sz="2800" dirty="0">
                <a:latin typeface="+mj-lt"/>
              </a:rPr>
              <a:t> </a:t>
            </a:r>
            <a:r>
              <a:rPr lang="en-US" sz="2800" dirty="0" err="1">
                <a:latin typeface="+mj-lt"/>
              </a:rPr>
              <a:t>có</a:t>
            </a:r>
            <a:r>
              <a:rPr lang="en-US" sz="2800" dirty="0">
                <a:latin typeface="+mj-lt"/>
              </a:rPr>
              <a:t> </a:t>
            </a:r>
            <a:r>
              <a:rPr lang="en-US" sz="2800" dirty="0" err="1">
                <a:latin typeface="+mj-lt"/>
              </a:rPr>
              <a:t>thể</a:t>
            </a:r>
            <a:r>
              <a:rPr lang="en-US" sz="2800" dirty="0">
                <a:latin typeface="+mj-lt"/>
              </a:rPr>
              <a:t> </a:t>
            </a:r>
            <a:r>
              <a:rPr lang="en-US" sz="2800" dirty="0" err="1">
                <a:latin typeface="+mj-lt"/>
              </a:rPr>
              <a:t>được</a:t>
            </a:r>
            <a:r>
              <a:rPr lang="en-US" sz="2800" dirty="0">
                <a:latin typeface="+mj-lt"/>
              </a:rPr>
              <a:t> </a:t>
            </a:r>
            <a:r>
              <a:rPr lang="en-US" sz="2800" dirty="0" err="1">
                <a:latin typeface="+mj-lt"/>
              </a:rPr>
              <a:t>cá</a:t>
            </a:r>
            <a:r>
              <a:rPr lang="en-US" sz="2800" dirty="0">
                <a:latin typeface="+mj-lt"/>
              </a:rPr>
              <a:t> </a:t>
            </a:r>
            <a:r>
              <a:rPr lang="en-US" sz="2800" dirty="0" err="1">
                <a:latin typeface="+mj-lt"/>
              </a:rPr>
              <a:t>nhân</a:t>
            </a:r>
            <a:r>
              <a:rPr lang="en-US" sz="2800" dirty="0">
                <a:latin typeface="+mj-lt"/>
              </a:rPr>
              <a:t> </a:t>
            </a:r>
            <a:r>
              <a:rPr lang="en-US" sz="2800" dirty="0" err="1">
                <a:latin typeface="+mj-lt"/>
              </a:rPr>
              <a:t>khen</a:t>
            </a:r>
            <a:r>
              <a:rPr lang="en-US" sz="2800" dirty="0">
                <a:latin typeface="+mj-lt"/>
              </a:rPr>
              <a:t> </a:t>
            </a:r>
            <a:r>
              <a:rPr lang="en-US" sz="2800" dirty="0" err="1">
                <a:latin typeface="+mj-lt"/>
              </a:rPr>
              <a:t>là</a:t>
            </a:r>
            <a:r>
              <a:rPr lang="en-US" sz="2800" dirty="0">
                <a:latin typeface="+mj-lt"/>
              </a:rPr>
              <a:t> hay </a:t>
            </a:r>
            <a:r>
              <a:rPr lang="en-US" sz="2800" dirty="0" err="1">
                <a:latin typeface="+mj-lt"/>
              </a:rPr>
              <a:t>nhưng</a:t>
            </a:r>
            <a:r>
              <a:rPr lang="en-US" sz="2800" dirty="0">
                <a:latin typeface="+mj-lt"/>
              </a:rPr>
              <a:t> </a:t>
            </a:r>
            <a:r>
              <a:rPr lang="en-US" sz="2800" dirty="0" err="1">
                <a:latin typeface="+mj-lt"/>
              </a:rPr>
              <a:t>chưa</a:t>
            </a:r>
            <a:r>
              <a:rPr lang="en-US" sz="2800" dirty="0">
                <a:latin typeface="+mj-lt"/>
              </a:rPr>
              <a:t> </a:t>
            </a:r>
            <a:r>
              <a:rPr lang="en-US" sz="2800" dirty="0" err="1">
                <a:latin typeface="+mj-lt"/>
              </a:rPr>
              <a:t>đủ</a:t>
            </a:r>
            <a:r>
              <a:rPr lang="en-US" sz="2800" dirty="0">
                <a:latin typeface="+mj-lt"/>
              </a:rPr>
              <a:t>, </a:t>
            </a:r>
            <a:r>
              <a:rPr lang="en-US" sz="2800" dirty="0" err="1">
                <a:latin typeface="+mj-lt"/>
              </a:rPr>
              <a:t>truyền</a:t>
            </a:r>
            <a:r>
              <a:rPr lang="en-US" sz="2800" dirty="0">
                <a:latin typeface="+mj-lt"/>
              </a:rPr>
              <a:t> </a:t>
            </a:r>
            <a:r>
              <a:rPr lang="en-US" sz="2800" dirty="0" err="1">
                <a:latin typeface="+mj-lt"/>
              </a:rPr>
              <a:t>thông</a:t>
            </a:r>
            <a:r>
              <a:rPr lang="en-US" sz="2800" dirty="0">
                <a:latin typeface="+mj-lt"/>
              </a:rPr>
              <a:t> </a:t>
            </a:r>
            <a:r>
              <a:rPr lang="en-US" sz="2800" dirty="0" err="1">
                <a:latin typeface="+mj-lt"/>
              </a:rPr>
              <a:t>cần</a:t>
            </a:r>
            <a:r>
              <a:rPr lang="en-US" sz="2800" dirty="0">
                <a:latin typeface="+mj-lt"/>
              </a:rPr>
              <a:t> </a:t>
            </a:r>
            <a:r>
              <a:rPr lang="en-US" sz="2800" dirty="0" err="1">
                <a:latin typeface="+mj-lt"/>
              </a:rPr>
              <a:t>hiệu</a:t>
            </a:r>
            <a:r>
              <a:rPr lang="en-US" sz="2800" dirty="0">
                <a:latin typeface="+mj-lt"/>
              </a:rPr>
              <a:t> </a:t>
            </a:r>
            <a:r>
              <a:rPr lang="en-US" sz="2800" dirty="0" err="1">
                <a:latin typeface="+mj-lt"/>
              </a:rPr>
              <a:t>quả</a:t>
            </a:r>
            <a:r>
              <a:rPr lang="en-US" sz="2800" dirty="0">
                <a:latin typeface="+mj-lt"/>
              </a:rPr>
              <a:t>, </a:t>
            </a:r>
            <a:r>
              <a:rPr lang="en-US" sz="2800" dirty="0" err="1">
                <a:latin typeface="+mj-lt"/>
              </a:rPr>
              <a:t>viết</a:t>
            </a:r>
            <a:r>
              <a:rPr lang="en-US" sz="2800" dirty="0">
                <a:latin typeface="+mj-lt"/>
              </a:rPr>
              <a:t> tin </a:t>
            </a:r>
            <a:r>
              <a:rPr lang="en-US" sz="2800" dirty="0" err="1">
                <a:latin typeface="+mj-lt"/>
              </a:rPr>
              <a:t>bài</a:t>
            </a:r>
            <a:r>
              <a:rPr lang="en-US" sz="2800" dirty="0">
                <a:latin typeface="+mj-lt"/>
              </a:rPr>
              <a:t> </a:t>
            </a:r>
            <a:r>
              <a:rPr lang="en-US" sz="2800" dirty="0" err="1">
                <a:latin typeface="+mj-lt"/>
              </a:rPr>
              <a:t>tốt</a:t>
            </a:r>
            <a:r>
              <a:rPr lang="en-US" sz="2800" dirty="0">
                <a:latin typeface="+mj-lt"/>
              </a:rPr>
              <a:t> </a:t>
            </a:r>
            <a:r>
              <a:rPr lang="en-US" sz="2800" dirty="0" err="1">
                <a:latin typeface="+mj-lt"/>
              </a:rPr>
              <a:t>là</a:t>
            </a:r>
            <a:r>
              <a:rPr lang="en-US" sz="2800" dirty="0">
                <a:latin typeface="+mj-lt"/>
              </a:rPr>
              <a:t> </a:t>
            </a:r>
            <a:r>
              <a:rPr lang="en-US" sz="2800" dirty="0" err="1">
                <a:latin typeface="+mj-lt"/>
              </a:rPr>
              <a:t>viết</a:t>
            </a:r>
            <a:r>
              <a:rPr lang="en-US" sz="2800" dirty="0">
                <a:latin typeface="+mj-lt"/>
              </a:rPr>
              <a:t> tin </a:t>
            </a:r>
            <a:r>
              <a:rPr lang="en-US" sz="2800" dirty="0" err="1">
                <a:latin typeface="+mj-lt"/>
              </a:rPr>
              <a:t>bài</a:t>
            </a:r>
            <a:r>
              <a:rPr lang="en-US" sz="2800" dirty="0">
                <a:latin typeface="+mj-lt"/>
              </a:rPr>
              <a:t> </a:t>
            </a:r>
            <a:r>
              <a:rPr lang="en-US" sz="2800" dirty="0" err="1">
                <a:latin typeface="+mj-lt"/>
              </a:rPr>
              <a:t>phải</a:t>
            </a:r>
            <a:r>
              <a:rPr lang="en-US" sz="2800" dirty="0">
                <a:latin typeface="+mj-lt"/>
              </a:rPr>
              <a:t>  </a:t>
            </a:r>
            <a:r>
              <a:rPr lang="en-US" sz="2800" dirty="0" err="1">
                <a:latin typeface="+mj-lt"/>
              </a:rPr>
              <a:t>mang</a:t>
            </a:r>
            <a:r>
              <a:rPr lang="en-US" sz="2800" dirty="0">
                <a:latin typeface="+mj-lt"/>
              </a:rPr>
              <a:t> </a:t>
            </a:r>
            <a:r>
              <a:rPr lang="en-US" sz="2800" dirty="0" err="1">
                <a:latin typeface="+mj-lt"/>
              </a:rPr>
              <a:t>lại</a:t>
            </a:r>
            <a:r>
              <a:rPr lang="en-US" sz="2800" dirty="0">
                <a:latin typeface="+mj-lt"/>
              </a:rPr>
              <a:t> </a:t>
            </a:r>
            <a:r>
              <a:rPr lang="en-US" sz="2800" dirty="0" err="1">
                <a:latin typeface="+mj-lt"/>
              </a:rPr>
              <a:t>hiệu</a:t>
            </a:r>
            <a:r>
              <a:rPr lang="en-US" sz="2800" dirty="0">
                <a:latin typeface="+mj-lt"/>
              </a:rPr>
              <a:t> </a:t>
            </a:r>
            <a:r>
              <a:rPr lang="en-US" sz="2800" dirty="0" err="1">
                <a:latin typeface="+mj-lt"/>
              </a:rPr>
              <a:t>quả</a:t>
            </a:r>
            <a:r>
              <a:rPr lang="en-US" sz="2800" dirty="0">
                <a:latin typeface="+mj-lt"/>
              </a:rPr>
              <a:t> </a:t>
            </a:r>
            <a:r>
              <a:rPr lang="en-US" sz="2800" dirty="0" err="1">
                <a:latin typeface="+mj-lt"/>
              </a:rPr>
              <a:t>cho</a:t>
            </a:r>
            <a:r>
              <a:rPr lang="en-US" sz="2800" dirty="0">
                <a:latin typeface="+mj-lt"/>
              </a:rPr>
              <a:t> </a:t>
            </a:r>
            <a:r>
              <a:rPr lang="en-US" sz="2800" dirty="0" err="1">
                <a:latin typeface="+mj-lt"/>
              </a:rPr>
              <a:t>mục</a:t>
            </a:r>
            <a:r>
              <a:rPr lang="en-US" sz="2800" dirty="0">
                <a:latin typeface="+mj-lt"/>
              </a:rPr>
              <a:t> </a:t>
            </a:r>
            <a:r>
              <a:rPr lang="en-US" sz="2800" dirty="0" err="1">
                <a:latin typeface="+mj-lt"/>
              </a:rPr>
              <a:t>tiêu</a:t>
            </a:r>
            <a:r>
              <a:rPr lang="en-US" sz="2800" dirty="0">
                <a:latin typeface="+mj-lt"/>
              </a:rPr>
              <a:t> </a:t>
            </a:r>
            <a:r>
              <a:rPr lang="en-US" sz="2800" dirty="0" err="1">
                <a:latin typeface="+mj-lt"/>
              </a:rPr>
              <a:t>truyền</a:t>
            </a:r>
            <a:r>
              <a:rPr lang="en-US" sz="2800" dirty="0">
                <a:latin typeface="+mj-lt"/>
              </a:rPr>
              <a:t> </a:t>
            </a:r>
            <a:r>
              <a:rPr lang="en-US" sz="2800" dirty="0" err="1" smtClean="0">
                <a:latin typeface="+mj-lt"/>
              </a:rPr>
              <a:t>thông</a:t>
            </a:r>
            <a:endParaRPr lang="en-US" sz="2800" dirty="0">
              <a:latin typeface="+mj-lt"/>
            </a:endParaRPr>
          </a:p>
          <a:p>
            <a:pPr marL="449263" lvl="1" indent="7938">
              <a:buFont typeface="+mj-lt"/>
              <a:buAutoNum type="arabicPeriod"/>
            </a:pPr>
            <a:r>
              <a:rPr lang="en-US" sz="2800" dirty="0" err="1">
                <a:latin typeface="+mj-lt"/>
              </a:rPr>
              <a:t>Biết</a:t>
            </a:r>
            <a:r>
              <a:rPr lang="en-US" sz="2800" dirty="0">
                <a:latin typeface="+mj-lt"/>
              </a:rPr>
              <a:t> </a:t>
            </a:r>
            <a:r>
              <a:rPr lang="vi-VN" sz="2800" dirty="0" smtClean="0">
                <a:latin typeface="+mj-lt"/>
              </a:rPr>
              <a:t>cách</a:t>
            </a:r>
            <a:r>
              <a:rPr lang="en-US" sz="2800" dirty="0" smtClean="0">
                <a:latin typeface="+mj-lt"/>
              </a:rPr>
              <a:t> </a:t>
            </a:r>
            <a:r>
              <a:rPr lang="en-US" sz="2800" dirty="0" err="1">
                <a:latin typeface="+mj-lt"/>
              </a:rPr>
              <a:t>viết</a:t>
            </a:r>
            <a:r>
              <a:rPr lang="en-US" sz="2800" dirty="0">
                <a:latin typeface="+mj-lt"/>
              </a:rPr>
              <a:t> tin </a:t>
            </a:r>
            <a:r>
              <a:rPr lang="en-US" sz="2800" dirty="0" err="1">
                <a:latin typeface="+mj-lt"/>
              </a:rPr>
              <a:t>bài</a:t>
            </a:r>
            <a:r>
              <a:rPr lang="en-US" sz="2800" dirty="0">
                <a:latin typeface="+mj-lt"/>
              </a:rPr>
              <a:t> </a:t>
            </a:r>
            <a:r>
              <a:rPr lang="en-US" sz="2800" dirty="0" err="1">
                <a:latin typeface="+mj-lt"/>
              </a:rPr>
              <a:t>một</a:t>
            </a:r>
            <a:r>
              <a:rPr lang="en-US" sz="2800" dirty="0">
                <a:latin typeface="+mj-lt"/>
              </a:rPr>
              <a:t> </a:t>
            </a:r>
            <a:r>
              <a:rPr lang="en-US" sz="2800" dirty="0" err="1">
                <a:latin typeface="+mj-lt"/>
              </a:rPr>
              <a:t>cách</a:t>
            </a:r>
            <a:r>
              <a:rPr lang="en-US" sz="2800" dirty="0">
                <a:latin typeface="+mj-lt"/>
              </a:rPr>
              <a:t> </a:t>
            </a:r>
            <a:r>
              <a:rPr lang="en-US" sz="2800" dirty="0" err="1">
                <a:latin typeface="+mj-lt"/>
              </a:rPr>
              <a:t>chuẩn</a:t>
            </a:r>
            <a:r>
              <a:rPr lang="en-US" sz="2800" dirty="0">
                <a:latin typeface="+mj-lt"/>
              </a:rPr>
              <a:t> </a:t>
            </a:r>
            <a:r>
              <a:rPr lang="en-US" sz="2800" dirty="0" err="1">
                <a:latin typeface="+mj-lt"/>
              </a:rPr>
              <a:t>hoá</a:t>
            </a:r>
            <a:r>
              <a:rPr lang="en-US" sz="2800" dirty="0">
                <a:latin typeface="+mj-lt"/>
              </a:rPr>
              <a:t> </a:t>
            </a:r>
            <a:r>
              <a:rPr lang="en-US" sz="2800" dirty="0" err="1">
                <a:latin typeface="+mj-lt"/>
              </a:rPr>
              <a:t>sẽ</a:t>
            </a:r>
            <a:r>
              <a:rPr lang="en-US" sz="2800" dirty="0">
                <a:latin typeface="+mj-lt"/>
              </a:rPr>
              <a:t> </a:t>
            </a:r>
            <a:r>
              <a:rPr lang="en-US" sz="2800" dirty="0" err="1">
                <a:latin typeface="+mj-lt"/>
              </a:rPr>
              <a:t>giúp</a:t>
            </a:r>
            <a:r>
              <a:rPr lang="en-US" sz="2800" dirty="0">
                <a:latin typeface="+mj-lt"/>
              </a:rPr>
              <a:t> </a:t>
            </a:r>
            <a:r>
              <a:rPr lang="en-US" sz="2800" dirty="0" err="1">
                <a:latin typeface="+mj-lt"/>
              </a:rPr>
              <a:t>không</a:t>
            </a:r>
            <a:r>
              <a:rPr lang="en-US" sz="2800" dirty="0">
                <a:latin typeface="+mj-lt"/>
              </a:rPr>
              <a:t> </a:t>
            </a:r>
            <a:r>
              <a:rPr lang="en-US" sz="2800" dirty="0" err="1">
                <a:latin typeface="+mj-lt"/>
              </a:rPr>
              <a:t>chỉ</a:t>
            </a:r>
            <a:r>
              <a:rPr lang="en-US" sz="2800" dirty="0">
                <a:latin typeface="+mj-lt"/>
              </a:rPr>
              <a:t> </a:t>
            </a:r>
            <a:r>
              <a:rPr lang="en-US" sz="2800" dirty="0" err="1">
                <a:latin typeface="+mj-lt"/>
              </a:rPr>
              <a:t>viết</a:t>
            </a:r>
            <a:r>
              <a:rPr lang="en-US" sz="2800" dirty="0">
                <a:latin typeface="+mj-lt"/>
              </a:rPr>
              <a:t> </a:t>
            </a:r>
            <a:r>
              <a:rPr lang="en-US" sz="2800" dirty="0" err="1">
                <a:latin typeface="+mj-lt"/>
              </a:rPr>
              <a:t>được</a:t>
            </a:r>
            <a:r>
              <a:rPr lang="en-US" sz="2800" dirty="0">
                <a:latin typeface="+mj-lt"/>
              </a:rPr>
              <a:t> </a:t>
            </a:r>
            <a:r>
              <a:rPr lang="en-US" sz="2800" dirty="0" err="1">
                <a:latin typeface="+mj-lt"/>
              </a:rPr>
              <a:t>từng</a:t>
            </a:r>
            <a:r>
              <a:rPr lang="en-US" sz="2800" dirty="0">
                <a:latin typeface="+mj-lt"/>
              </a:rPr>
              <a:t> </a:t>
            </a:r>
            <a:r>
              <a:rPr lang="en-US" sz="2800" dirty="0" err="1">
                <a:latin typeface="+mj-lt"/>
              </a:rPr>
              <a:t>bài</a:t>
            </a:r>
            <a:r>
              <a:rPr lang="en-US" sz="2800" dirty="0">
                <a:latin typeface="+mj-lt"/>
              </a:rPr>
              <a:t>, </a:t>
            </a:r>
            <a:r>
              <a:rPr lang="en-US" sz="2800" dirty="0" err="1">
                <a:latin typeface="+mj-lt"/>
              </a:rPr>
              <a:t>từng</a:t>
            </a:r>
            <a:r>
              <a:rPr lang="en-US" sz="2800" dirty="0">
                <a:latin typeface="+mj-lt"/>
              </a:rPr>
              <a:t> tin </a:t>
            </a:r>
            <a:r>
              <a:rPr lang="en-US" sz="2800" dirty="0" err="1">
                <a:latin typeface="+mj-lt"/>
              </a:rPr>
              <a:t>tốt</a:t>
            </a:r>
            <a:r>
              <a:rPr lang="en-US" sz="2800" dirty="0">
                <a:latin typeface="+mj-lt"/>
              </a:rPr>
              <a:t> </a:t>
            </a:r>
            <a:r>
              <a:rPr lang="en-US" sz="2800" dirty="0" err="1">
                <a:latin typeface="+mj-lt"/>
              </a:rPr>
              <a:t>mà</a:t>
            </a:r>
            <a:r>
              <a:rPr lang="en-US" sz="2800" dirty="0">
                <a:latin typeface="+mj-lt"/>
              </a:rPr>
              <a:t> </a:t>
            </a:r>
            <a:r>
              <a:rPr lang="en-US" sz="2800" dirty="0" err="1">
                <a:latin typeface="+mj-lt"/>
              </a:rPr>
              <a:t>còn</a:t>
            </a:r>
            <a:r>
              <a:rPr lang="en-US" sz="2800" dirty="0">
                <a:latin typeface="+mj-lt"/>
              </a:rPr>
              <a:t> </a:t>
            </a:r>
            <a:r>
              <a:rPr lang="en-US" sz="2800" dirty="0" err="1">
                <a:latin typeface="+mj-lt"/>
              </a:rPr>
              <a:t>giúp</a:t>
            </a:r>
            <a:r>
              <a:rPr lang="en-US" sz="2800" dirty="0">
                <a:latin typeface="+mj-lt"/>
              </a:rPr>
              <a:t> </a:t>
            </a:r>
            <a:r>
              <a:rPr lang="en-US" sz="2800" dirty="0" err="1">
                <a:latin typeface="+mj-lt"/>
              </a:rPr>
              <a:t>người</a:t>
            </a:r>
            <a:r>
              <a:rPr lang="en-US" sz="2800" dirty="0">
                <a:latin typeface="+mj-lt"/>
              </a:rPr>
              <a:t> </a:t>
            </a:r>
            <a:r>
              <a:rPr lang="en-US" sz="2800" dirty="0" err="1">
                <a:latin typeface="+mj-lt"/>
              </a:rPr>
              <a:t>làm</a:t>
            </a:r>
            <a:r>
              <a:rPr lang="en-US" sz="2800" dirty="0">
                <a:latin typeface="+mj-lt"/>
              </a:rPr>
              <a:t> </a:t>
            </a:r>
            <a:r>
              <a:rPr lang="en-US" sz="2800" dirty="0" err="1">
                <a:latin typeface="+mj-lt"/>
              </a:rPr>
              <a:t>truyền</a:t>
            </a:r>
            <a:r>
              <a:rPr lang="en-US" sz="2800" dirty="0">
                <a:latin typeface="+mj-lt"/>
              </a:rPr>
              <a:t> </a:t>
            </a:r>
            <a:r>
              <a:rPr lang="en-US" sz="2800" dirty="0" err="1">
                <a:latin typeface="+mj-lt"/>
              </a:rPr>
              <a:t>thông</a:t>
            </a:r>
            <a:r>
              <a:rPr lang="en-US" sz="2800" dirty="0">
                <a:latin typeface="+mj-lt"/>
              </a:rPr>
              <a:t>  </a:t>
            </a:r>
            <a:r>
              <a:rPr lang="en-US" sz="2800" dirty="0" err="1">
                <a:latin typeface="+mj-lt"/>
              </a:rPr>
              <a:t>những</a:t>
            </a:r>
            <a:r>
              <a:rPr lang="en-US" sz="2800" dirty="0">
                <a:latin typeface="+mj-lt"/>
              </a:rPr>
              <a:t> </a:t>
            </a:r>
            <a:r>
              <a:rPr lang="en-US" sz="2800" dirty="0" err="1">
                <a:latin typeface="+mj-lt"/>
              </a:rPr>
              <a:t>lợi</a:t>
            </a:r>
            <a:r>
              <a:rPr lang="en-US" sz="2800" dirty="0">
                <a:latin typeface="+mj-lt"/>
              </a:rPr>
              <a:t> </a:t>
            </a:r>
            <a:r>
              <a:rPr lang="en-US" sz="2800" dirty="0" err="1">
                <a:latin typeface="+mj-lt"/>
              </a:rPr>
              <a:t>ích</a:t>
            </a:r>
            <a:r>
              <a:rPr lang="en-US" sz="2800" dirty="0">
                <a:latin typeface="+mj-lt"/>
              </a:rPr>
              <a:t> </a:t>
            </a:r>
            <a:r>
              <a:rPr lang="en-US" sz="2800" dirty="0" err="1">
                <a:latin typeface="+mj-lt"/>
              </a:rPr>
              <a:t>nghề</a:t>
            </a:r>
            <a:r>
              <a:rPr lang="en-US" sz="2800" dirty="0">
                <a:latin typeface="+mj-lt"/>
              </a:rPr>
              <a:t> </a:t>
            </a:r>
            <a:r>
              <a:rPr lang="en-US" sz="2800" dirty="0" err="1">
                <a:latin typeface="+mj-lt"/>
              </a:rPr>
              <a:t>nghiệp</a:t>
            </a:r>
            <a:r>
              <a:rPr lang="en-US" sz="2800" dirty="0">
                <a:latin typeface="+mj-lt"/>
              </a:rPr>
              <a:t> </a:t>
            </a:r>
            <a:r>
              <a:rPr lang="en-US" sz="2800" dirty="0" err="1">
                <a:latin typeface="+mj-lt"/>
              </a:rPr>
              <a:t>quan</a:t>
            </a:r>
            <a:r>
              <a:rPr lang="en-US" sz="2800" dirty="0">
                <a:latin typeface="+mj-lt"/>
              </a:rPr>
              <a:t> </a:t>
            </a:r>
            <a:r>
              <a:rPr lang="en-US" sz="2800" dirty="0" err="1">
                <a:latin typeface="+mj-lt"/>
              </a:rPr>
              <a:t>trọng</a:t>
            </a:r>
            <a:r>
              <a:rPr lang="en-US" sz="2800" dirty="0">
                <a:latin typeface="+mj-lt"/>
              </a:rPr>
              <a:t> </a:t>
            </a:r>
            <a:r>
              <a:rPr lang="en-US" sz="2800" dirty="0" err="1">
                <a:latin typeface="+mj-lt"/>
              </a:rPr>
              <a:t>khác</a:t>
            </a:r>
            <a:endParaRPr lang="en-US" sz="2800" dirty="0">
              <a:latin typeface="+mj-lt"/>
            </a:endParaRPr>
          </a:p>
          <a:p>
            <a:pPr marL="449263" indent="7938"/>
            <a:endParaRPr lang="en-US" sz="2800" dirty="0">
              <a:latin typeface="+mj-lt"/>
            </a:endParaRPr>
          </a:p>
        </p:txBody>
      </p:sp>
    </p:spTree>
    <p:extLst>
      <p:ext uri="{BB962C8B-B14F-4D97-AF65-F5344CB8AC3E}">
        <p14:creationId xmlns:p14="http://schemas.microsoft.com/office/powerpoint/2010/main" val="328723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rmAutofit/>
          </a:bodyPr>
          <a:lstStyle/>
          <a:p>
            <a:pPr marL="0" indent="465138">
              <a:buFont typeface="Wingdings" panose="05000000000000000000" pitchFamily="2" charset="2"/>
              <a:buNone/>
              <a:defRPr/>
            </a:pPr>
            <a:r>
              <a:rPr lang="en-US" altLang="en-US" sz="1800" dirty="0" smtClean="0">
                <a:latin typeface="Calibri Light" panose="020F0302020204030204" pitchFamily="34" charset="0"/>
                <a:cs typeface="Calibri Light" panose="020F0302020204030204" pitchFamily="34" charset="0"/>
              </a:rPr>
              <a:t>ĐH </a:t>
            </a:r>
            <a:r>
              <a:rPr lang="en-US" altLang="en-US" sz="1800" dirty="0" err="1" smtClean="0">
                <a:latin typeface="Calibri Light" panose="020F0302020204030204" pitchFamily="34" charset="0"/>
                <a:cs typeface="Calibri Light" panose="020F0302020204030204" pitchFamily="34" charset="0"/>
              </a:rPr>
              <a:t>Sư</a:t>
            </a:r>
            <a:r>
              <a:rPr lang="en-US" altLang="en-US" sz="1800" dirty="0" smtClean="0">
                <a:latin typeface="Calibri Light" panose="020F0302020204030204" pitchFamily="34" charset="0"/>
                <a:cs typeface="Calibri Light" panose="020F0302020204030204" pitchFamily="34" charset="0"/>
              </a:rPr>
              <a:t> </a:t>
            </a:r>
            <a:r>
              <a:rPr lang="en-US" altLang="en-US" sz="1800" dirty="0" err="1" smtClean="0">
                <a:latin typeface="Calibri Light" panose="020F0302020204030204" pitchFamily="34" charset="0"/>
                <a:cs typeface="Calibri Light" panose="020F0302020204030204" pitchFamily="34" charset="0"/>
              </a:rPr>
              <a:t>phạm</a:t>
            </a:r>
            <a:r>
              <a:rPr lang="en-US" altLang="en-US" sz="1800" dirty="0" smtClean="0">
                <a:latin typeface="Calibri Light" panose="020F0302020204030204" pitchFamily="34" charset="0"/>
                <a:cs typeface="Calibri Light" panose="020F0302020204030204" pitchFamily="34" charset="0"/>
              </a:rPr>
              <a:t> </a:t>
            </a:r>
            <a:r>
              <a:rPr lang="en-US" altLang="en-US" sz="1800" dirty="0" err="1" smtClean="0">
                <a:latin typeface="Calibri Light" panose="020F0302020204030204" pitchFamily="34" charset="0"/>
                <a:cs typeface="Calibri Light" panose="020F0302020204030204" pitchFamily="34" charset="0"/>
              </a:rPr>
              <a:t>Kỹ</a:t>
            </a:r>
            <a:r>
              <a:rPr lang="en-US" altLang="en-US" sz="1800" dirty="0" smtClean="0">
                <a:latin typeface="Calibri Light" panose="020F0302020204030204" pitchFamily="34" charset="0"/>
                <a:cs typeface="Calibri Light" panose="020F0302020204030204" pitchFamily="34" charset="0"/>
              </a:rPr>
              <a:t> </a:t>
            </a:r>
            <a:r>
              <a:rPr lang="en-US" altLang="en-US" sz="1800" dirty="0" err="1" smtClean="0">
                <a:latin typeface="Calibri Light" panose="020F0302020204030204" pitchFamily="34" charset="0"/>
                <a:cs typeface="Calibri Light" panose="020F0302020204030204" pitchFamily="34" charset="0"/>
              </a:rPr>
              <a:t>thuật</a:t>
            </a:r>
            <a:r>
              <a:rPr lang="en-US" altLang="en-US" sz="1800" dirty="0" smtClean="0">
                <a:latin typeface="Calibri Light" panose="020F0302020204030204" pitchFamily="34" charset="0"/>
                <a:cs typeface="Calibri Light" panose="020F0302020204030204" pitchFamily="34" charset="0"/>
              </a:rPr>
              <a:t> TP HCM</a:t>
            </a:r>
            <a:r>
              <a:rPr lang="en-US" altLang="en-US" sz="1800" dirty="0" smtClean="0">
                <a:latin typeface="Calibri Light" panose="020F0302020204030204" pitchFamily="34" charset="0"/>
                <a:cs typeface="Calibri Light" panose="020F0302020204030204" pitchFamily="34" charset="0"/>
              </a:rPr>
              <a:t>:</a:t>
            </a:r>
            <a:endParaRPr lang="vi-VN" altLang="en-US" sz="1800" dirty="0" smtClean="0">
              <a:latin typeface="Calibri Light" panose="020F0302020204030204" pitchFamily="34" charset="0"/>
              <a:cs typeface="Calibri Light" panose="020F0302020204030204" pitchFamily="34" charset="0"/>
            </a:endParaRPr>
          </a:p>
          <a:p>
            <a:pPr marL="0" indent="465138" algn="ctr">
              <a:buFont typeface="Wingdings" panose="05000000000000000000" pitchFamily="2" charset="2"/>
              <a:buNone/>
              <a:defRPr/>
            </a:pPr>
            <a:r>
              <a:rPr lang="en-US" altLang="en-US" sz="3200" b="1" dirty="0" smtClean="0">
                <a:latin typeface="Calibri Light" panose="020F0302020204030204" pitchFamily="34" charset="0"/>
                <a:cs typeface="Calibri Light" panose="020F0302020204030204" pitchFamily="34" charset="0"/>
              </a:rPr>
              <a:t> </a:t>
            </a:r>
            <a:r>
              <a:rPr lang="en-US" altLang="en-US" sz="3200" b="1" dirty="0" err="1" smtClean="0">
                <a:latin typeface="Calibri Light" panose="020F0302020204030204" pitchFamily="34" charset="0"/>
                <a:cs typeface="Calibri Light" panose="020F0302020204030204" pitchFamily="34" charset="0"/>
              </a:rPr>
              <a:t>Đưa</a:t>
            </a:r>
            <a:r>
              <a:rPr lang="en-US" altLang="en-US" sz="3200" b="1" dirty="0" smtClean="0">
                <a:latin typeface="Calibri Light" panose="020F0302020204030204" pitchFamily="34" charset="0"/>
                <a:cs typeface="Calibri Light" panose="020F0302020204030204" pitchFamily="34" charset="0"/>
              </a:rPr>
              <a:t> </a:t>
            </a:r>
            <a:r>
              <a:rPr lang="en-US" altLang="en-US" sz="3200" b="1" dirty="0" err="1" smtClean="0">
                <a:latin typeface="Calibri Light" panose="020F0302020204030204" pitchFamily="34" charset="0"/>
                <a:cs typeface="Calibri Light" panose="020F0302020204030204" pitchFamily="34" charset="0"/>
              </a:rPr>
              <a:t>việc</a:t>
            </a:r>
            <a:r>
              <a:rPr lang="en-US" altLang="en-US" sz="3200" b="1" dirty="0" smtClean="0">
                <a:latin typeface="Calibri Light" panose="020F0302020204030204" pitchFamily="34" charset="0"/>
                <a:cs typeface="Calibri Light" panose="020F0302020204030204" pitchFamily="34" charset="0"/>
              </a:rPr>
              <a:t> </a:t>
            </a:r>
            <a:r>
              <a:rPr lang="en-US" altLang="en-US" sz="3200" b="1" dirty="0" err="1" smtClean="0">
                <a:latin typeface="Calibri Light" panose="020F0302020204030204" pitchFamily="34" charset="0"/>
                <a:cs typeface="Calibri Light" panose="020F0302020204030204" pitchFamily="34" charset="0"/>
              </a:rPr>
              <a:t>làm</a:t>
            </a:r>
            <a:r>
              <a:rPr lang="en-US" altLang="en-US" sz="3200" b="1" dirty="0" smtClean="0">
                <a:latin typeface="Calibri Light" panose="020F0302020204030204" pitchFamily="34" charset="0"/>
                <a:cs typeface="Calibri Light" panose="020F0302020204030204" pitchFamily="34" charset="0"/>
              </a:rPr>
              <a:t> </a:t>
            </a:r>
            <a:r>
              <a:rPr lang="en-US" altLang="en-US" sz="3200" b="1" dirty="0" err="1" smtClean="0">
                <a:latin typeface="Calibri Light" panose="020F0302020204030204" pitchFamily="34" charset="0"/>
                <a:cs typeface="Calibri Light" panose="020F0302020204030204" pitchFamily="34" charset="0"/>
              </a:rPr>
              <a:t>đến</a:t>
            </a:r>
            <a:r>
              <a:rPr lang="en-US" altLang="en-US" sz="3200" b="1" dirty="0" smtClean="0">
                <a:latin typeface="Calibri Light" panose="020F0302020204030204" pitchFamily="34" charset="0"/>
                <a:cs typeface="Calibri Light" panose="020F0302020204030204" pitchFamily="34" charset="0"/>
              </a:rPr>
              <a:t> </a:t>
            </a:r>
            <a:r>
              <a:rPr lang="en-US" altLang="en-US" sz="3200" b="1" dirty="0" err="1" smtClean="0">
                <a:latin typeface="Calibri Light" panose="020F0302020204030204" pitchFamily="34" charset="0"/>
                <a:cs typeface="Calibri Light" panose="020F0302020204030204" pitchFamily="34" charset="0"/>
              </a:rPr>
              <a:t>sinh</a:t>
            </a:r>
            <a:r>
              <a:rPr lang="en-US" altLang="en-US" sz="3200" b="1" dirty="0" smtClean="0">
                <a:latin typeface="Calibri Light" panose="020F0302020204030204" pitchFamily="34" charset="0"/>
                <a:cs typeface="Calibri Light" panose="020F0302020204030204" pitchFamily="34" charset="0"/>
              </a:rPr>
              <a:t> </a:t>
            </a:r>
            <a:r>
              <a:rPr lang="en-US" altLang="en-US" sz="3200" b="1" dirty="0" err="1" smtClean="0">
                <a:latin typeface="Calibri Light" panose="020F0302020204030204" pitchFamily="34" charset="0"/>
                <a:cs typeface="Calibri Light" panose="020F0302020204030204" pitchFamily="34" charset="0"/>
              </a:rPr>
              <a:t>viên</a:t>
            </a:r>
            <a:endParaRPr lang="en-US" altLang="en-US" sz="3200" b="1" dirty="0" smtClean="0">
              <a:latin typeface="Calibri Light" panose="020F0302020204030204" pitchFamily="34" charset="0"/>
              <a:cs typeface="Calibri Light" panose="020F0302020204030204" pitchFamily="34" charset="0"/>
            </a:endParaRPr>
          </a:p>
          <a:p>
            <a:pPr marL="0" indent="465138">
              <a:lnSpc>
                <a:spcPct val="145000"/>
              </a:lnSpc>
              <a:buFontTx/>
              <a:buNone/>
              <a:defRPr/>
            </a:pPr>
            <a:r>
              <a:rPr lang="en-US" altLang="en-US" sz="2200" dirty="0" err="1" smtClean="0">
                <a:latin typeface="Calibri Light" panose="020F0302020204030204" pitchFamily="34" charset="0"/>
                <a:cs typeface="Calibri Light" panose="020F0302020204030204" pitchFamily="34" charset="0"/>
              </a:rPr>
              <a:t>Trường</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Đại</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học</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Sư</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phạm</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Kỹ</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thuật</a:t>
            </a:r>
            <a:r>
              <a:rPr lang="en-US" altLang="en-US" sz="2200" dirty="0" smtClean="0">
                <a:latin typeface="Calibri Light" panose="020F0302020204030204" pitchFamily="34" charset="0"/>
                <a:cs typeface="Calibri Light" panose="020F0302020204030204" pitchFamily="34" charset="0"/>
              </a:rPr>
              <a:t> TP. </a:t>
            </a:r>
            <a:r>
              <a:rPr lang="en-US" altLang="en-US" sz="2200" dirty="0" err="1" smtClean="0">
                <a:latin typeface="Calibri Light" panose="020F0302020204030204" pitchFamily="34" charset="0"/>
                <a:cs typeface="Calibri Light" panose="020F0302020204030204" pitchFamily="34" charset="0"/>
              </a:rPr>
              <a:t>Hồ</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Chí</a:t>
            </a:r>
            <a:r>
              <a:rPr lang="en-US" altLang="en-US" sz="2200" dirty="0" smtClean="0">
                <a:latin typeface="Calibri Light" panose="020F0302020204030204" pitchFamily="34" charset="0"/>
                <a:cs typeface="Calibri Light" panose="020F0302020204030204" pitchFamily="34" charset="0"/>
              </a:rPr>
              <a:t> Minh </a:t>
            </a:r>
            <a:r>
              <a:rPr lang="en-US" altLang="en-US" sz="2200" dirty="0" err="1" smtClean="0">
                <a:latin typeface="Calibri Light" panose="020F0302020204030204" pitchFamily="34" charset="0"/>
                <a:cs typeface="Calibri Light" panose="020F0302020204030204" pitchFamily="34" charset="0"/>
              </a:rPr>
              <a:t>vừa</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tổ</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chức</a:t>
            </a:r>
            <a:r>
              <a:rPr lang="en-US" altLang="en-US" sz="2200" dirty="0" smtClean="0">
                <a:latin typeface="Calibri Light" panose="020F0302020204030204" pitchFamily="34" charset="0"/>
                <a:cs typeface="Calibri Light" panose="020F0302020204030204" pitchFamily="34" charset="0"/>
              </a:rPr>
              <a:t> </a:t>
            </a:r>
            <a:r>
              <a:rPr lang="ja-JP" altLang="en-US" sz="2200" dirty="0" smtClean="0">
                <a:latin typeface="Calibri Light" panose="020F0302020204030204" pitchFamily="34" charset="0"/>
                <a:cs typeface="Calibri Light" panose="020F0302020204030204" pitchFamily="34" charset="0"/>
              </a:rPr>
              <a:t>‘</a:t>
            </a:r>
            <a:r>
              <a:rPr lang="en-US" altLang="ja-JP" sz="2200" dirty="0" err="1" smtClean="0">
                <a:latin typeface="Calibri Light" panose="020F0302020204030204" pitchFamily="34" charset="0"/>
                <a:cs typeface="Calibri Light" panose="020F0302020204030204" pitchFamily="34" charset="0"/>
              </a:rPr>
              <a:t>Ngày</a:t>
            </a:r>
            <a:r>
              <a:rPr lang="en-US" altLang="ja-JP" sz="2200" dirty="0" smtClean="0">
                <a:latin typeface="Calibri Light" panose="020F0302020204030204" pitchFamily="34" charset="0"/>
                <a:cs typeface="Calibri Light" panose="020F0302020204030204" pitchFamily="34" charset="0"/>
              </a:rPr>
              <a:t> </a:t>
            </a:r>
            <a:r>
              <a:rPr lang="en-US" altLang="ja-JP" sz="2200" dirty="0" err="1" smtClean="0">
                <a:latin typeface="Calibri Light" panose="020F0302020204030204" pitchFamily="34" charset="0"/>
                <a:cs typeface="Calibri Light" panose="020F0302020204030204" pitchFamily="34" charset="0"/>
              </a:rPr>
              <a:t>hội</a:t>
            </a:r>
            <a:r>
              <a:rPr lang="en-US" altLang="ja-JP" sz="2200" dirty="0" smtClean="0">
                <a:latin typeface="Calibri Light" panose="020F0302020204030204" pitchFamily="34" charset="0"/>
                <a:cs typeface="Calibri Light" panose="020F0302020204030204" pitchFamily="34" charset="0"/>
              </a:rPr>
              <a:t> </a:t>
            </a:r>
            <a:r>
              <a:rPr lang="en-US" altLang="ja-JP" sz="2200" dirty="0" err="1" smtClean="0">
                <a:latin typeface="Calibri Light" panose="020F0302020204030204" pitchFamily="34" charset="0"/>
                <a:cs typeface="Calibri Light" panose="020F0302020204030204" pitchFamily="34" charset="0"/>
              </a:rPr>
              <a:t>đưa</a:t>
            </a:r>
            <a:r>
              <a:rPr lang="en-US" altLang="ja-JP" sz="2200" dirty="0" smtClean="0">
                <a:latin typeface="Calibri Light" panose="020F0302020204030204" pitchFamily="34" charset="0"/>
                <a:cs typeface="Calibri Light" panose="020F0302020204030204" pitchFamily="34" charset="0"/>
              </a:rPr>
              <a:t> </a:t>
            </a:r>
            <a:r>
              <a:rPr lang="en-US" altLang="ja-JP" sz="2200" dirty="0" err="1" smtClean="0">
                <a:latin typeface="Calibri Light" panose="020F0302020204030204" pitchFamily="34" charset="0"/>
                <a:cs typeface="Calibri Light" panose="020F0302020204030204" pitchFamily="34" charset="0"/>
              </a:rPr>
              <a:t>việc</a:t>
            </a:r>
            <a:r>
              <a:rPr lang="en-US" altLang="ja-JP" sz="2200" dirty="0" smtClean="0">
                <a:latin typeface="Calibri Light" panose="020F0302020204030204" pitchFamily="34" charset="0"/>
                <a:cs typeface="Calibri Light" panose="020F0302020204030204" pitchFamily="34" charset="0"/>
              </a:rPr>
              <a:t> </a:t>
            </a:r>
            <a:r>
              <a:rPr lang="en-US" altLang="ja-JP" sz="2200" dirty="0" err="1" smtClean="0">
                <a:latin typeface="Calibri Light" panose="020F0302020204030204" pitchFamily="34" charset="0"/>
                <a:cs typeface="Calibri Light" panose="020F0302020204030204" pitchFamily="34" charset="0"/>
              </a:rPr>
              <a:t>làm</a:t>
            </a:r>
            <a:r>
              <a:rPr lang="en-US" altLang="ja-JP" sz="2200" dirty="0" smtClean="0">
                <a:latin typeface="Calibri Light" panose="020F0302020204030204" pitchFamily="34" charset="0"/>
                <a:cs typeface="Calibri Light" panose="020F0302020204030204" pitchFamily="34" charset="0"/>
              </a:rPr>
              <a:t> </a:t>
            </a:r>
            <a:r>
              <a:rPr lang="en-US" altLang="ja-JP" sz="2200" dirty="0" err="1" smtClean="0">
                <a:latin typeface="Calibri Light" panose="020F0302020204030204" pitchFamily="34" charset="0"/>
                <a:cs typeface="Calibri Light" panose="020F0302020204030204" pitchFamily="34" charset="0"/>
              </a:rPr>
              <a:t>đến</a:t>
            </a:r>
            <a:r>
              <a:rPr lang="en-US" altLang="ja-JP" sz="2200" dirty="0" smtClean="0">
                <a:latin typeface="Calibri Light" panose="020F0302020204030204" pitchFamily="34" charset="0"/>
                <a:cs typeface="Calibri Light" panose="020F0302020204030204" pitchFamily="34" charset="0"/>
              </a:rPr>
              <a:t> </a:t>
            </a:r>
            <a:r>
              <a:rPr lang="en-US" altLang="ja-JP" sz="2200" dirty="0" err="1" smtClean="0">
                <a:latin typeface="Calibri Light" panose="020F0302020204030204" pitchFamily="34" charset="0"/>
                <a:cs typeface="Calibri Light" panose="020F0302020204030204" pitchFamily="34" charset="0"/>
              </a:rPr>
              <a:t>sinh</a:t>
            </a:r>
            <a:r>
              <a:rPr lang="en-US" altLang="ja-JP" sz="2200" dirty="0" smtClean="0">
                <a:latin typeface="Calibri Light" panose="020F0302020204030204" pitchFamily="34" charset="0"/>
                <a:cs typeface="Calibri Light" panose="020F0302020204030204" pitchFamily="34" charset="0"/>
              </a:rPr>
              <a:t> </a:t>
            </a:r>
            <a:r>
              <a:rPr lang="en-US" altLang="ja-JP" sz="2200" dirty="0" err="1" smtClean="0">
                <a:latin typeface="Calibri Light" panose="020F0302020204030204" pitchFamily="34" charset="0"/>
                <a:cs typeface="Calibri Light" panose="020F0302020204030204" pitchFamily="34" charset="0"/>
              </a:rPr>
              <a:t>viên</a:t>
            </a:r>
            <a:r>
              <a:rPr lang="ja-JP" altLang="en-US" sz="2200" dirty="0" smtClean="0">
                <a:latin typeface="Calibri Light" panose="020F0302020204030204" pitchFamily="34" charset="0"/>
                <a:cs typeface="Calibri Light" panose="020F0302020204030204" pitchFamily="34" charset="0"/>
              </a:rPr>
              <a:t>’</a:t>
            </a:r>
            <a:r>
              <a:rPr lang="en-US" altLang="ja-JP" sz="2200" dirty="0" smtClean="0">
                <a:latin typeface="Calibri Light" panose="020F0302020204030204" pitchFamily="34" charset="0"/>
                <a:cs typeface="Calibri Light" panose="020F0302020204030204" pitchFamily="34" charset="0"/>
              </a:rPr>
              <a:t> </a:t>
            </a:r>
            <a:r>
              <a:rPr lang="en-US" altLang="ja-JP" sz="2200" dirty="0" err="1" smtClean="0">
                <a:latin typeface="Calibri Light" panose="020F0302020204030204" pitchFamily="34" charset="0"/>
                <a:cs typeface="Calibri Light" panose="020F0302020204030204" pitchFamily="34" charset="0"/>
              </a:rPr>
              <a:t>năm</a:t>
            </a:r>
            <a:r>
              <a:rPr lang="en-US" altLang="ja-JP" sz="2200" dirty="0" smtClean="0">
                <a:latin typeface="Calibri Light" panose="020F0302020204030204" pitchFamily="34" charset="0"/>
                <a:cs typeface="Calibri Light" panose="020F0302020204030204" pitchFamily="34" charset="0"/>
              </a:rPr>
              <a:t> 2016.</a:t>
            </a:r>
          </a:p>
          <a:p>
            <a:pPr marL="0" indent="465138">
              <a:lnSpc>
                <a:spcPct val="145000"/>
              </a:lnSpc>
              <a:buFontTx/>
              <a:buNone/>
              <a:defRPr/>
            </a:pPr>
            <a:r>
              <a:rPr lang="en-US" altLang="en-US" sz="2200" dirty="0" err="1" smtClean="0">
                <a:latin typeface="Calibri Light" panose="020F0302020204030204" pitchFamily="34" charset="0"/>
                <a:cs typeface="Calibri Light" panose="020F0302020204030204" pitchFamily="34" charset="0"/>
              </a:rPr>
              <a:t>Tham</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gia</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ngày</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hội</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có</a:t>
            </a:r>
            <a:r>
              <a:rPr lang="en-US" altLang="en-US" sz="2200" dirty="0" smtClean="0">
                <a:latin typeface="Calibri Light" panose="020F0302020204030204" pitchFamily="34" charset="0"/>
                <a:cs typeface="Calibri Light" panose="020F0302020204030204" pitchFamily="34" charset="0"/>
              </a:rPr>
              <a:t> 12 </a:t>
            </a:r>
            <a:r>
              <a:rPr lang="en-US" altLang="en-US" sz="2200" dirty="0" err="1" smtClean="0">
                <a:latin typeface="Calibri Light" panose="020F0302020204030204" pitchFamily="34" charset="0"/>
                <a:cs typeface="Calibri Light" panose="020F0302020204030204" pitchFamily="34" charset="0"/>
              </a:rPr>
              <a:t>doanh</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nghiệp</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trực</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tiếp</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đến</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giới</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thiệu</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và</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tuyển</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ứng</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viên</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vào</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các</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vị</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trí</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ngành</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nghề</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thuộc</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hệ</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thống</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những</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ngành</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trường</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đang</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đào</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tạo</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Ngày</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hội</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còn</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tạo</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cơ</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hội</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cho</a:t>
            </a:r>
            <a:r>
              <a:rPr lang="en-US" altLang="en-US" sz="2200" dirty="0" smtClean="0">
                <a:latin typeface="Calibri Light" panose="020F0302020204030204" pitchFamily="34" charset="0"/>
                <a:cs typeface="Calibri Light" panose="020F0302020204030204" pitchFamily="34" charset="0"/>
              </a:rPr>
              <a:t> HS, SV </a:t>
            </a:r>
            <a:r>
              <a:rPr lang="en-US" altLang="en-US" sz="2200" dirty="0" err="1" smtClean="0">
                <a:latin typeface="Calibri Light" panose="020F0302020204030204" pitchFamily="34" charset="0"/>
                <a:cs typeface="Calibri Light" panose="020F0302020204030204" pitchFamily="34" charset="0"/>
              </a:rPr>
              <a:t>tiếp</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xúc</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với</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các</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doanh</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nghiệp</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nhà</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tuyển</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dụng</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tìm</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việc</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làm</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và</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được</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tư</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vấn</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nghề</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nghiệp</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từ</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các</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nhà</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tuyển</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dụng</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nhân</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sự</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chuyên</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nghiệp</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Kết</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thúc</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ngày</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hội</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có</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trên</a:t>
            </a:r>
            <a:r>
              <a:rPr lang="en-US" altLang="en-US" sz="2200" dirty="0" smtClean="0">
                <a:latin typeface="Calibri Light" panose="020F0302020204030204" pitchFamily="34" charset="0"/>
                <a:cs typeface="Calibri Light" panose="020F0302020204030204" pitchFamily="34" charset="0"/>
              </a:rPr>
              <a:t> 2.000 </a:t>
            </a:r>
            <a:r>
              <a:rPr lang="en-US" altLang="en-US" sz="2200" dirty="0" err="1" smtClean="0">
                <a:latin typeface="Calibri Light" panose="020F0302020204030204" pitchFamily="34" charset="0"/>
                <a:cs typeface="Calibri Light" panose="020F0302020204030204" pitchFamily="34" charset="0"/>
              </a:rPr>
              <a:t>sinh</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viên</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tham</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gia</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và</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khoảng</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gần</a:t>
            </a:r>
            <a:r>
              <a:rPr lang="en-US" altLang="en-US" sz="2200" dirty="0" smtClean="0">
                <a:latin typeface="Calibri Light" panose="020F0302020204030204" pitchFamily="34" charset="0"/>
                <a:cs typeface="Calibri Light" panose="020F0302020204030204" pitchFamily="34" charset="0"/>
              </a:rPr>
              <a:t> 1000 </a:t>
            </a:r>
            <a:r>
              <a:rPr lang="en-US" altLang="en-US" sz="2200" dirty="0" err="1" smtClean="0">
                <a:latin typeface="Calibri Light" panose="020F0302020204030204" pitchFamily="34" charset="0"/>
                <a:cs typeface="Calibri Light" panose="020F0302020204030204" pitchFamily="34" charset="0"/>
              </a:rPr>
              <a:t>hồ</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sơ</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được</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tiếp</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nhận</a:t>
            </a:r>
            <a:r>
              <a:rPr lang="en-US" altLang="en-US" sz="2200" dirty="0" smtClean="0">
                <a:latin typeface="Calibri Light" panose="020F0302020204030204" pitchFamily="34" charset="0"/>
                <a:cs typeface="Calibri Light" panose="020F0302020204030204" pitchFamily="34" charset="0"/>
              </a:rPr>
              <a:t>.</a:t>
            </a:r>
          </a:p>
          <a:p>
            <a:pPr marL="0" indent="465138" algn="r">
              <a:lnSpc>
                <a:spcPct val="135000"/>
              </a:lnSpc>
              <a:buFontTx/>
              <a:buNone/>
              <a:defRPr/>
            </a:pP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Anh</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Tú</a:t>
            </a:r>
            <a:r>
              <a:rPr lang="en-US" altLang="en-US" sz="2200" dirty="0" smtClean="0">
                <a:latin typeface="Calibri Light" panose="020F0302020204030204" pitchFamily="34" charset="0"/>
                <a:cs typeface="Calibri Light" panose="020F0302020204030204" pitchFamily="34" charset="0"/>
              </a:rPr>
              <a:t> - </a:t>
            </a:r>
            <a:r>
              <a:rPr lang="en-US" altLang="en-US" sz="2200" dirty="0" err="1" smtClean="0">
                <a:latin typeface="Calibri Light" panose="020F0302020204030204" pitchFamily="34" charset="0"/>
                <a:cs typeface="Calibri Light" panose="020F0302020204030204" pitchFamily="34" charset="0"/>
              </a:rPr>
              <a:t>Giáo</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dục</a:t>
            </a:r>
            <a:r>
              <a:rPr lang="en-US" altLang="en-US" sz="2200" dirty="0" smtClean="0">
                <a:latin typeface="Calibri Light" panose="020F0302020204030204" pitchFamily="34" charset="0"/>
                <a:cs typeface="Calibri Light" panose="020F0302020204030204" pitchFamily="34" charset="0"/>
              </a:rPr>
              <a:t> &amp;</a:t>
            </a:r>
            <a:r>
              <a:rPr lang="en-US" altLang="en-US" sz="2200" dirty="0" err="1" smtClean="0">
                <a:latin typeface="Calibri Light" panose="020F0302020204030204" pitchFamily="34" charset="0"/>
                <a:cs typeface="Calibri Light" panose="020F0302020204030204" pitchFamily="34" charset="0"/>
              </a:rPr>
              <a:t>Thời</a:t>
            </a:r>
            <a:r>
              <a:rPr lang="en-US" altLang="en-US" sz="2200" dirty="0" smtClean="0">
                <a:latin typeface="Calibri Light" panose="020F0302020204030204" pitchFamily="34" charset="0"/>
                <a:cs typeface="Calibri Light" panose="020F0302020204030204" pitchFamily="34" charset="0"/>
              </a:rPr>
              <a:t> </a:t>
            </a:r>
            <a:r>
              <a:rPr lang="en-US" altLang="en-US" sz="2200" dirty="0" err="1" smtClean="0">
                <a:latin typeface="Calibri Light" panose="020F0302020204030204" pitchFamily="34" charset="0"/>
                <a:cs typeface="Calibri Light" panose="020F0302020204030204" pitchFamily="34" charset="0"/>
              </a:rPr>
              <a:t>đại</a:t>
            </a:r>
            <a:endParaRPr lang="en-US" altLang="en-US" sz="2200" dirty="0" smtClean="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1140358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marL="0" indent="465138">
              <a:buFont typeface="Wingdings" panose="05000000000000000000" pitchFamily="2" charset="2"/>
              <a:buNone/>
              <a:defRPr/>
            </a:pPr>
            <a:r>
              <a:rPr lang="en-US" altLang="en-US" sz="3200" b="1" dirty="0" smtClean="0">
                <a:latin typeface="Calibri Light" panose="020F0302020204030204" pitchFamily="34" charset="0"/>
                <a:cs typeface="Calibri Light" panose="020F0302020204030204" pitchFamily="34" charset="0"/>
              </a:rPr>
              <a:t>GẦN 1000 CƠ HỘI VIỆC LÀM CHO SV</a:t>
            </a:r>
          </a:p>
          <a:p>
            <a:pPr marL="0" indent="465138">
              <a:buFont typeface="Wingdings" panose="05000000000000000000" pitchFamily="2" charset="2"/>
              <a:buNone/>
              <a:defRPr/>
            </a:pPr>
            <a:endParaRPr lang="en-US" altLang="en-US" sz="3200" b="1" i="1" dirty="0" smtClean="0">
              <a:latin typeface="Calibri Light" panose="020F0302020204030204" pitchFamily="34" charset="0"/>
              <a:cs typeface="Calibri Light" panose="020F0302020204030204" pitchFamily="34" charset="0"/>
            </a:endParaRPr>
          </a:p>
          <a:p>
            <a:pPr marL="0" indent="465138">
              <a:buFont typeface="Wingdings" panose="05000000000000000000" pitchFamily="2" charset="2"/>
              <a:buNone/>
              <a:defRPr/>
            </a:pPr>
            <a:r>
              <a:rPr lang="en-US" altLang="en-US" sz="2800" b="1" i="1" dirty="0" err="1" smtClean="0">
                <a:latin typeface="Calibri Light" panose="020F0302020204030204" pitchFamily="34" charset="0"/>
                <a:cs typeface="Calibri Light" panose="020F0302020204030204" pitchFamily="34" charset="0"/>
              </a:rPr>
              <a:t>Trên</a:t>
            </a:r>
            <a:r>
              <a:rPr lang="en-US" altLang="en-US" sz="2800" b="1" i="1" dirty="0" smtClean="0">
                <a:latin typeface="Calibri Light" panose="020F0302020204030204" pitchFamily="34" charset="0"/>
                <a:cs typeface="Calibri Light" panose="020F0302020204030204" pitchFamily="34" charset="0"/>
              </a:rPr>
              <a:t> 2.000 </a:t>
            </a:r>
            <a:r>
              <a:rPr lang="en-US" altLang="en-US" sz="2800" b="1" i="1" dirty="0" err="1" smtClean="0">
                <a:latin typeface="Calibri Light" panose="020F0302020204030204" pitchFamily="34" charset="0"/>
                <a:cs typeface="Calibri Light" panose="020F0302020204030204" pitchFamily="34" charset="0"/>
              </a:rPr>
              <a:t>sinh</a:t>
            </a:r>
            <a:r>
              <a:rPr lang="en-US" altLang="en-US" sz="2800" b="1" i="1" dirty="0" smtClean="0">
                <a:latin typeface="Calibri Light" panose="020F0302020204030204" pitchFamily="34" charset="0"/>
                <a:cs typeface="Calibri Light" panose="020F0302020204030204" pitchFamily="34" charset="0"/>
              </a:rPr>
              <a:t> </a:t>
            </a:r>
            <a:r>
              <a:rPr lang="en-US" altLang="en-US" sz="2800" b="1" i="1" dirty="0" err="1" smtClean="0">
                <a:latin typeface="Calibri Light" panose="020F0302020204030204" pitchFamily="34" charset="0"/>
                <a:cs typeface="Calibri Light" panose="020F0302020204030204" pitchFamily="34" charset="0"/>
              </a:rPr>
              <a:t>viên</a:t>
            </a:r>
            <a:r>
              <a:rPr lang="en-US" altLang="en-US" sz="2800" b="1" i="1" dirty="0" smtClean="0">
                <a:latin typeface="Calibri Light" panose="020F0302020204030204" pitchFamily="34" charset="0"/>
                <a:cs typeface="Calibri Light" panose="020F0302020204030204" pitchFamily="34" charset="0"/>
              </a:rPr>
              <a:t> </a:t>
            </a:r>
            <a:r>
              <a:rPr lang="en-US" altLang="en-US" sz="2800" b="1" i="1" dirty="0" err="1" smtClean="0">
                <a:latin typeface="Calibri Light" panose="020F0302020204030204" pitchFamily="34" charset="0"/>
                <a:cs typeface="Calibri Light" panose="020F0302020204030204" pitchFamily="34" charset="0"/>
              </a:rPr>
              <a:t>tham</a:t>
            </a:r>
            <a:r>
              <a:rPr lang="en-US" altLang="en-US" sz="2800" b="1" i="1" dirty="0" smtClean="0">
                <a:latin typeface="Calibri Light" panose="020F0302020204030204" pitchFamily="34" charset="0"/>
                <a:cs typeface="Calibri Light" panose="020F0302020204030204" pitchFamily="34" charset="0"/>
              </a:rPr>
              <a:t> </a:t>
            </a:r>
            <a:r>
              <a:rPr lang="en-US" altLang="en-US" sz="2800" b="1" i="1" dirty="0" err="1" smtClean="0">
                <a:latin typeface="Calibri Light" panose="020F0302020204030204" pitchFamily="34" charset="0"/>
                <a:cs typeface="Calibri Light" panose="020F0302020204030204" pitchFamily="34" charset="0"/>
              </a:rPr>
              <a:t>gia</a:t>
            </a:r>
            <a:r>
              <a:rPr lang="en-US" altLang="en-US" sz="2800" b="1" i="1" dirty="0" smtClean="0">
                <a:latin typeface="Calibri Light" panose="020F0302020204030204" pitchFamily="34" charset="0"/>
                <a:cs typeface="Calibri Light" panose="020F0302020204030204" pitchFamily="34" charset="0"/>
              </a:rPr>
              <a:t> </a:t>
            </a:r>
            <a:r>
              <a:rPr lang="en-US" altLang="en-US" sz="2800" b="1" i="1" dirty="0" err="1" smtClean="0">
                <a:latin typeface="Calibri Light" panose="020F0302020204030204" pitchFamily="34" charset="0"/>
                <a:cs typeface="Calibri Light" panose="020F0302020204030204" pitchFamily="34" charset="0"/>
              </a:rPr>
              <a:t>và</a:t>
            </a:r>
            <a:r>
              <a:rPr lang="en-US" altLang="en-US" sz="2800" b="1" i="1" dirty="0" smtClean="0">
                <a:latin typeface="Calibri Light" panose="020F0302020204030204" pitchFamily="34" charset="0"/>
                <a:cs typeface="Calibri Light" panose="020F0302020204030204" pitchFamily="34" charset="0"/>
              </a:rPr>
              <a:t> </a:t>
            </a:r>
            <a:r>
              <a:rPr lang="en-US" altLang="en-US" sz="2800" b="1" i="1" dirty="0" err="1" smtClean="0">
                <a:latin typeface="Calibri Light" panose="020F0302020204030204" pitchFamily="34" charset="0"/>
                <a:cs typeface="Calibri Light" panose="020F0302020204030204" pitchFamily="34" charset="0"/>
              </a:rPr>
              <a:t>khoảng</a:t>
            </a:r>
            <a:r>
              <a:rPr lang="en-US" altLang="en-US" sz="2800" b="1" i="1" dirty="0" smtClean="0">
                <a:latin typeface="Calibri Light" panose="020F0302020204030204" pitchFamily="34" charset="0"/>
                <a:cs typeface="Calibri Light" panose="020F0302020204030204" pitchFamily="34" charset="0"/>
              </a:rPr>
              <a:t> </a:t>
            </a:r>
            <a:r>
              <a:rPr lang="en-US" altLang="en-US" sz="2800" b="1" i="1" dirty="0" err="1" smtClean="0">
                <a:latin typeface="Calibri Light" panose="020F0302020204030204" pitchFamily="34" charset="0"/>
                <a:cs typeface="Calibri Light" panose="020F0302020204030204" pitchFamily="34" charset="0"/>
              </a:rPr>
              <a:t>gần</a:t>
            </a:r>
            <a:r>
              <a:rPr lang="en-US" altLang="en-US" sz="2800" b="1" i="1" dirty="0" smtClean="0">
                <a:latin typeface="Calibri Light" panose="020F0302020204030204" pitchFamily="34" charset="0"/>
                <a:cs typeface="Calibri Light" panose="020F0302020204030204" pitchFamily="34" charset="0"/>
              </a:rPr>
              <a:t> 1000 </a:t>
            </a:r>
            <a:r>
              <a:rPr lang="en-US" altLang="en-US" sz="2800" b="1" i="1" dirty="0" err="1" smtClean="0">
                <a:latin typeface="Calibri Light" panose="020F0302020204030204" pitchFamily="34" charset="0"/>
                <a:cs typeface="Calibri Light" panose="020F0302020204030204" pitchFamily="34" charset="0"/>
              </a:rPr>
              <a:t>hồ</a:t>
            </a:r>
            <a:r>
              <a:rPr lang="en-US" altLang="en-US" sz="2800" b="1" i="1" dirty="0" smtClean="0">
                <a:latin typeface="Calibri Light" panose="020F0302020204030204" pitchFamily="34" charset="0"/>
                <a:cs typeface="Calibri Light" panose="020F0302020204030204" pitchFamily="34" charset="0"/>
              </a:rPr>
              <a:t> </a:t>
            </a:r>
            <a:r>
              <a:rPr lang="en-US" altLang="en-US" sz="2800" b="1" i="1" dirty="0" err="1" smtClean="0">
                <a:latin typeface="Calibri Light" panose="020F0302020204030204" pitchFamily="34" charset="0"/>
                <a:cs typeface="Calibri Light" panose="020F0302020204030204" pitchFamily="34" charset="0"/>
              </a:rPr>
              <a:t>sơ</a:t>
            </a:r>
            <a:r>
              <a:rPr lang="en-US" altLang="en-US" sz="2800" b="1" i="1" dirty="0" smtClean="0">
                <a:latin typeface="Calibri Light" panose="020F0302020204030204" pitchFamily="34" charset="0"/>
                <a:cs typeface="Calibri Light" panose="020F0302020204030204" pitchFamily="34" charset="0"/>
              </a:rPr>
              <a:t> </a:t>
            </a:r>
            <a:r>
              <a:rPr lang="en-US" altLang="en-US" sz="2800" b="1" i="1" dirty="0" err="1" smtClean="0">
                <a:latin typeface="Calibri Light" panose="020F0302020204030204" pitchFamily="34" charset="0"/>
                <a:cs typeface="Calibri Light" panose="020F0302020204030204" pitchFamily="34" charset="0"/>
              </a:rPr>
              <a:t>được</a:t>
            </a:r>
            <a:r>
              <a:rPr lang="en-US" altLang="en-US" sz="2800" b="1" i="1" dirty="0" smtClean="0">
                <a:latin typeface="Calibri Light" panose="020F0302020204030204" pitchFamily="34" charset="0"/>
                <a:cs typeface="Calibri Light" panose="020F0302020204030204" pitchFamily="34" charset="0"/>
              </a:rPr>
              <a:t> </a:t>
            </a:r>
            <a:r>
              <a:rPr lang="en-US" altLang="en-US" sz="2800" b="1" i="1" dirty="0" err="1" smtClean="0">
                <a:latin typeface="Calibri Light" panose="020F0302020204030204" pitchFamily="34" charset="0"/>
                <a:cs typeface="Calibri Light" panose="020F0302020204030204" pitchFamily="34" charset="0"/>
              </a:rPr>
              <a:t>tiếp</a:t>
            </a:r>
            <a:r>
              <a:rPr lang="en-US" altLang="en-US" sz="2800" b="1" i="1" dirty="0" smtClean="0">
                <a:latin typeface="Calibri Light" panose="020F0302020204030204" pitchFamily="34" charset="0"/>
                <a:cs typeface="Calibri Light" panose="020F0302020204030204" pitchFamily="34" charset="0"/>
              </a:rPr>
              <a:t> </a:t>
            </a:r>
            <a:r>
              <a:rPr lang="en-US" altLang="en-US" sz="2800" b="1" i="1" dirty="0" err="1" smtClean="0">
                <a:latin typeface="Calibri Light" panose="020F0302020204030204" pitchFamily="34" charset="0"/>
                <a:cs typeface="Calibri Light" panose="020F0302020204030204" pitchFamily="34" charset="0"/>
              </a:rPr>
              <a:t>nhận</a:t>
            </a:r>
            <a:r>
              <a:rPr lang="en-US" altLang="en-US" sz="2800" b="1" i="1" dirty="0" smtClean="0">
                <a:latin typeface="Calibri Light" panose="020F0302020204030204" pitchFamily="34" charset="0"/>
                <a:cs typeface="Calibri Light" panose="020F0302020204030204" pitchFamily="34" charset="0"/>
              </a:rPr>
              <a:t> </a:t>
            </a:r>
            <a:r>
              <a:rPr lang="en-US" altLang="en-US" sz="2800" b="1" i="1" dirty="0" err="1" smtClean="0">
                <a:latin typeface="Calibri Light" panose="020F0302020204030204" pitchFamily="34" charset="0"/>
                <a:cs typeface="Calibri Light" panose="020F0302020204030204" pitchFamily="34" charset="0"/>
              </a:rPr>
              <a:t>Trong</a:t>
            </a:r>
            <a:r>
              <a:rPr lang="en-US" altLang="en-US" sz="2800" b="1" i="1" dirty="0" smtClean="0">
                <a:latin typeface="Calibri Light" panose="020F0302020204030204" pitchFamily="34" charset="0"/>
                <a:cs typeface="Calibri Light" panose="020F0302020204030204" pitchFamily="34" charset="0"/>
              </a:rPr>
              <a:t> </a:t>
            </a:r>
            <a:r>
              <a:rPr lang="ja-JP" altLang="en-US" sz="2800" b="1" i="1" dirty="0" smtClean="0">
                <a:latin typeface="Calibri Light" panose="020F0302020204030204" pitchFamily="34" charset="0"/>
                <a:cs typeface="Calibri Light" panose="020F0302020204030204" pitchFamily="34" charset="0"/>
              </a:rPr>
              <a:t>“</a:t>
            </a:r>
            <a:r>
              <a:rPr lang="en-US" altLang="ja-JP" sz="2800" b="1" i="1" dirty="0" err="1" smtClean="0">
                <a:latin typeface="Calibri Light" panose="020F0302020204030204" pitchFamily="34" charset="0"/>
                <a:cs typeface="Calibri Light" panose="020F0302020204030204" pitchFamily="34" charset="0"/>
              </a:rPr>
              <a:t>Ngày</a:t>
            </a:r>
            <a:r>
              <a:rPr lang="en-US" altLang="ja-JP" sz="2800" b="1" i="1" dirty="0" smtClean="0">
                <a:latin typeface="Calibri Light" panose="020F0302020204030204" pitchFamily="34" charset="0"/>
                <a:cs typeface="Calibri Light" panose="020F0302020204030204" pitchFamily="34" charset="0"/>
              </a:rPr>
              <a:t> </a:t>
            </a:r>
            <a:r>
              <a:rPr lang="en-US" altLang="ja-JP" sz="2800" b="1" i="1" dirty="0" err="1" smtClean="0">
                <a:latin typeface="Calibri Light" panose="020F0302020204030204" pitchFamily="34" charset="0"/>
                <a:cs typeface="Calibri Light" panose="020F0302020204030204" pitchFamily="34" charset="0"/>
              </a:rPr>
              <a:t>hội</a:t>
            </a:r>
            <a:r>
              <a:rPr lang="en-US" altLang="ja-JP" sz="2800" b="1" i="1" dirty="0" smtClean="0">
                <a:latin typeface="Calibri Light" panose="020F0302020204030204" pitchFamily="34" charset="0"/>
                <a:cs typeface="Calibri Light" panose="020F0302020204030204" pitchFamily="34" charset="0"/>
              </a:rPr>
              <a:t> </a:t>
            </a:r>
            <a:r>
              <a:rPr lang="en-US" altLang="ja-JP" sz="2800" b="1" i="1" dirty="0" err="1" smtClean="0">
                <a:latin typeface="Calibri Light" panose="020F0302020204030204" pitchFamily="34" charset="0"/>
                <a:cs typeface="Calibri Light" panose="020F0302020204030204" pitchFamily="34" charset="0"/>
              </a:rPr>
              <a:t>đưa</a:t>
            </a:r>
            <a:r>
              <a:rPr lang="en-US" altLang="ja-JP" sz="2800" b="1" i="1" dirty="0" smtClean="0">
                <a:latin typeface="Calibri Light" panose="020F0302020204030204" pitchFamily="34" charset="0"/>
                <a:cs typeface="Calibri Light" panose="020F0302020204030204" pitchFamily="34" charset="0"/>
              </a:rPr>
              <a:t> </a:t>
            </a:r>
            <a:r>
              <a:rPr lang="en-US" altLang="ja-JP" sz="2800" b="1" i="1" dirty="0" err="1" smtClean="0">
                <a:latin typeface="Calibri Light" panose="020F0302020204030204" pitchFamily="34" charset="0"/>
                <a:cs typeface="Calibri Light" panose="020F0302020204030204" pitchFamily="34" charset="0"/>
              </a:rPr>
              <a:t>việc</a:t>
            </a:r>
            <a:r>
              <a:rPr lang="en-US" altLang="ja-JP" sz="2800" b="1" i="1" dirty="0" smtClean="0">
                <a:latin typeface="Calibri Light" panose="020F0302020204030204" pitchFamily="34" charset="0"/>
                <a:cs typeface="Calibri Light" panose="020F0302020204030204" pitchFamily="34" charset="0"/>
              </a:rPr>
              <a:t> </a:t>
            </a:r>
            <a:r>
              <a:rPr lang="en-US" altLang="ja-JP" sz="2800" b="1" i="1" dirty="0" err="1" smtClean="0">
                <a:latin typeface="Calibri Light" panose="020F0302020204030204" pitchFamily="34" charset="0"/>
                <a:cs typeface="Calibri Light" panose="020F0302020204030204" pitchFamily="34" charset="0"/>
              </a:rPr>
              <a:t>làm</a:t>
            </a:r>
            <a:r>
              <a:rPr lang="en-US" altLang="ja-JP" sz="2800" b="1" i="1" dirty="0" smtClean="0">
                <a:latin typeface="Calibri Light" panose="020F0302020204030204" pitchFamily="34" charset="0"/>
                <a:cs typeface="Calibri Light" panose="020F0302020204030204" pitchFamily="34" charset="0"/>
              </a:rPr>
              <a:t> </a:t>
            </a:r>
            <a:r>
              <a:rPr lang="en-US" altLang="ja-JP" sz="2800" b="1" i="1" dirty="0" err="1" smtClean="0">
                <a:latin typeface="Calibri Light" panose="020F0302020204030204" pitchFamily="34" charset="0"/>
                <a:cs typeface="Calibri Light" panose="020F0302020204030204" pitchFamily="34" charset="0"/>
              </a:rPr>
              <a:t>đến</a:t>
            </a:r>
            <a:r>
              <a:rPr lang="en-US" altLang="ja-JP" sz="2800" b="1" i="1" dirty="0" smtClean="0">
                <a:latin typeface="Calibri Light" panose="020F0302020204030204" pitchFamily="34" charset="0"/>
                <a:cs typeface="Calibri Light" panose="020F0302020204030204" pitchFamily="34" charset="0"/>
              </a:rPr>
              <a:t> </a:t>
            </a:r>
            <a:r>
              <a:rPr lang="en-US" altLang="ja-JP" sz="2800" b="1" i="1" dirty="0" err="1" smtClean="0">
                <a:latin typeface="Calibri Light" panose="020F0302020204030204" pitchFamily="34" charset="0"/>
                <a:cs typeface="Calibri Light" panose="020F0302020204030204" pitchFamily="34" charset="0"/>
              </a:rPr>
              <a:t>sinh</a:t>
            </a:r>
            <a:r>
              <a:rPr lang="en-US" altLang="ja-JP" sz="2800" b="1" i="1" dirty="0" smtClean="0">
                <a:latin typeface="Calibri Light" panose="020F0302020204030204" pitchFamily="34" charset="0"/>
                <a:cs typeface="Calibri Light" panose="020F0302020204030204" pitchFamily="34" charset="0"/>
              </a:rPr>
              <a:t> </a:t>
            </a:r>
            <a:r>
              <a:rPr lang="en-US" altLang="ja-JP" sz="2800" b="1" i="1" dirty="0" err="1" smtClean="0">
                <a:latin typeface="Calibri Light" panose="020F0302020204030204" pitchFamily="34" charset="0"/>
                <a:cs typeface="Calibri Light" panose="020F0302020204030204" pitchFamily="34" charset="0"/>
              </a:rPr>
              <a:t>viên</a:t>
            </a:r>
            <a:r>
              <a:rPr lang="ja-JP" altLang="en-US" sz="2800" b="1" i="1" dirty="0" smtClean="0">
                <a:latin typeface="Calibri Light" panose="020F0302020204030204" pitchFamily="34" charset="0"/>
                <a:cs typeface="Calibri Light" panose="020F0302020204030204" pitchFamily="34" charset="0"/>
              </a:rPr>
              <a:t>”</a:t>
            </a:r>
            <a:r>
              <a:rPr lang="en-US" altLang="ja-JP" sz="2800" b="1" i="1" dirty="0" smtClean="0">
                <a:latin typeface="Calibri Light" panose="020F0302020204030204" pitchFamily="34" charset="0"/>
                <a:cs typeface="Calibri Light" panose="020F0302020204030204" pitchFamily="34" charset="0"/>
              </a:rPr>
              <a:t> </a:t>
            </a:r>
            <a:r>
              <a:rPr lang="en-US" altLang="ja-JP" sz="2800" b="1" i="1" dirty="0" err="1" smtClean="0">
                <a:latin typeface="Calibri Light" panose="020F0302020204030204" pitchFamily="34" charset="0"/>
                <a:cs typeface="Calibri Light" panose="020F0302020204030204" pitchFamily="34" charset="0"/>
              </a:rPr>
              <a:t>năm</a:t>
            </a:r>
            <a:r>
              <a:rPr lang="en-US" altLang="ja-JP" sz="2800" b="1" i="1" dirty="0" smtClean="0">
                <a:latin typeface="Calibri Light" panose="020F0302020204030204" pitchFamily="34" charset="0"/>
                <a:cs typeface="Calibri Light" panose="020F0302020204030204" pitchFamily="34" charset="0"/>
              </a:rPr>
              <a:t> 2016 </a:t>
            </a:r>
            <a:r>
              <a:rPr lang="en-US" altLang="ja-JP" sz="2800" b="1" i="1" dirty="0" err="1" smtClean="0">
                <a:latin typeface="Calibri Light" panose="020F0302020204030204" pitchFamily="34" charset="0"/>
                <a:cs typeface="Calibri Light" panose="020F0302020204030204" pitchFamily="34" charset="0"/>
              </a:rPr>
              <a:t>tại</a:t>
            </a:r>
            <a:r>
              <a:rPr lang="en-US" altLang="ja-JP" sz="2800" b="1" i="1" dirty="0" smtClean="0">
                <a:latin typeface="Calibri Light" panose="020F0302020204030204" pitchFamily="34" charset="0"/>
                <a:cs typeface="Calibri Light" panose="020F0302020204030204" pitchFamily="34" charset="0"/>
              </a:rPr>
              <a:t> ĐH </a:t>
            </a:r>
            <a:r>
              <a:rPr lang="en-US" altLang="ja-JP" sz="2800" b="1" i="1" dirty="0" err="1" smtClean="0">
                <a:latin typeface="Calibri Light" panose="020F0302020204030204" pitchFamily="34" charset="0"/>
                <a:cs typeface="Calibri Light" panose="020F0302020204030204" pitchFamily="34" charset="0"/>
              </a:rPr>
              <a:t>Sư</a:t>
            </a:r>
            <a:r>
              <a:rPr lang="en-US" altLang="ja-JP" sz="2800" b="1" i="1" dirty="0" smtClean="0">
                <a:latin typeface="Calibri Light" panose="020F0302020204030204" pitchFamily="34" charset="0"/>
                <a:cs typeface="Calibri Light" panose="020F0302020204030204" pitchFamily="34" charset="0"/>
              </a:rPr>
              <a:t> </a:t>
            </a:r>
            <a:r>
              <a:rPr lang="en-US" altLang="ja-JP" sz="2800" b="1" i="1" dirty="0" err="1" smtClean="0">
                <a:latin typeface="Calibri Light" panose="020F0302020204030204" pitchFamily="34" charset="0"/>
                <a:cs typeface="Calibri Light" panose="020F0302020204030204" pitchFamily="34" charset="0"/>
              </a:rPr>
              <a:t>phạm</a:t>
            </a:r>
            <a:r>
              <a:rPr lang="en-US" altLang="ja-JP" sz="2800" b="1" i="1" dirty="0" smtClean="0">
                <a:latin typeface="Calibri Light" panose="020F0302020204030204" pitchFamily="34" charset="0"/>
                <a:cs typeface="Calibri Light" panose="020F0302020204030204" pitchFamily="34" charset="0"/>
              </a:rPr>
              <a:t> </a:t>
            </a:r>
            <a:r>
              <a:rPr lang="en-US" altLang="ja-JP" sz="2800" b="1" i="1" dirty="0" err="1" smtClean="0">
                <a:latin typeface="Calibri Light" panose="020F0302020204030204" pitchFamily="34" charset="0"/>
                <a:cs typeface="Calibri Light" panose="020F0302020204030204" pitchFamily="34" charset="0"/>
              </a:rPr>
              <a:t>Kỹ</a:t>
            </a:r>
            <a:r>
              <a:rPr lang="en-US" altLang="ja-JP" sz="2800" b="1" i="1" dirty="0" smtClean="0">
                <a:latin typeface="Calibri Light" panose="020F0302020204030204" pitchFamily="34" charset="0"/>
                <a:cs typeface="Calibri Light" panose="020F0302020204030204" pitchFamily="34" charset="0"/>
              </a:rPr>
              <a:t> </a:t>
            </a:r>
            <a:r>
              <a:rPr lang="en-US" altLang="ja-JP" sz="2800" b="1" i="1" dirty="0" err="1" smtClean="0">
                <a:latin typeface="Calibri Light" panose="020F0302020204030204" pitchFamily="34" charset="0"/>
                <a:cs typeface="Calibri Light" panose="020F0302020204030204" pitchFamily="34" charset="0"/>
              </a:rPr>
              <a:t>thuật</a:t>
            </a:r>
            <a:r>
              <a:rPr lang="en-US" altLang="ja-JP" sz="2800" b="1" i="1" dirty="0" smtClean="0">
                <a:latin typeface="Calibri Light" panose="020F0302020204030204" pitchFamily="34" charset="0"/>
                <a:cs typeface="Calibri Light" panose="020F0302020204030204" pitchFamily="34" charset="0"/>
              </a:rPr>
              <a:t> TP HCM.</a:t>
            </a:r>
          </a:p>
          <a:p>
            <a:pPr marL="0" indent="465138">
              <a:lnSpc>
                <a:spcPct val="145000"/>
              </a:lnSpc>
              <a:buFontTx/>
              <a:buNone/>
              <a:defRPr/>
            </a:pPr>
            <a:r>
              <a:rPr lang="en-US" altLang="en-US" sz="2800" dirty="0" smtClean="0">
                <a:latin typeface="Calibri Light" panose="020F0302020204030204" pitchFamily="34" charset="0"/>
                <a:cs typeface="Calibri Light" panose="020F0302020204030204" pitchFamily="34" charset="0"/>
              </a:rPr>
              <a:t>12 </a:t>
            </a:r>
            <a:r>
              <a:rPr lang="en-US" altLang="en-US" sz="2800" dirty="0" err="1" smtClean="0">
                <a:latin typeface="Calibri Light" panose="020F0302020204030204" pitchFamily="34" charset="0"/>
                <a:cs typeface="Calibri Light" panose="020F0302020204030204" pitchFamily="34" charset="0"/>
              </a:rPr>
              <a:t>doanh</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nghiệp</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trực</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tiếp</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đến</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giới</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thiệu</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và</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tuyển</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ứng</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viên</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vào</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các</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vị</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trí</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ngành</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nghề</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thuộc</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hệ</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thống</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những</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ngành</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trường</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đang</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đào</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tạo</a:t>
            </a:r>
            <a:r>
              <a:rPr lang="en-US" altLang="en-US" sz="2800" dirty="0" smtClean="0">
                <a:latin typeface="Calibri Light" panose="020F0302020204030204" pitchFamily="34" charset="0"/>
                <a:cs typeface="Calibri Light" panose="020F0302020204030204" pitchFamily="34" charset="0"/>
              </a:rPr>
              <a:t>. </a:t>
            </a:r>
          </a:p>
          <a:p>
            <a:pPr marL="0" indent="465138">
              <a:lnSpc>
                <a:spcPct val="145000"/>
              </a:lnSpc>
              <a:buFontTx/>
              <a:buNone/>
              <a:defRPr/>
            </a:pPr>
            <a:r>
              <a:rPr lang="en-US" altLang="en-US" sz="2800" dirty="0" err="1" smtClean="0">
                <a:latin typeface="Calibri Light" panose="020F0302020204030204" pitchFamily="34" charset="0"/>
                <a:cs typeface="Calibri Light" panose="020F0302020204030204" pitchFamily="34" charset="0"/>
              </a:rPr>
              <a:t>Ngày</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hội</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còn</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tạo</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cơ</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hội</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cho</a:t>
            </a:r>
            <a:r>
              <a:rPr lang="en-US" altLang="en-US" sz="2800" dirty="0" smtClean="0">
                <a:latin typeface="Calibri Light" panose="020F0302020204030204" pitchFamily="34" charset="0"/>
                <a:cs typeface="Calibri Light" panose="020F0302020204030204" pitchFamily="34" charset="0"/>
              </a:rPr>
              <a:t> SV </a:t>
            </a:r>
            <a:r>
              <a:rPr lang="en-US" altLang="en-US" sz="2800" dirty="0" err="1" smtClean="0">
                <a:latin typeface="Calibri Light" panose="020F0302020204030204" pitchFamily="34" charset="0"/>
                <a:cs typeface="Calibri Light" panose="020F0302020204030204" pitchFamily="34" charset="0"/>
              </a:rPr>
              <a:t>tiếp</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xúc</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với</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các</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doanh</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nghiệp</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nhà</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tuyển</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dụng</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tìm</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việc</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làm</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và</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được</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tư</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vấn</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nghề</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nghiệp</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từ</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các</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nhà</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tuyển</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dụng</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nhân</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sự</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chuyên</a:t>
            </a:r>
            <a:r>
              <a:rPr lang="en-US" altLang="en-US" sz="2800" dirty="0" smtClean="0">
                <a:latin typeface="Calibri Light" panose="020F0302020204030204" pitchFamily="34" charset="0"/>
                <a:cs typeface="Calibri Light" panose="020F0302020204030204" pitchFamily="34" charset="0"/>
              </a:rPr>
              <a:t> </a:t>
            </a:r>
            <a:r>
              <a:rPr lang="en-US" altLang="en-US" sz="2800" dirty="0" err="1" smtClean="0">
                <a:latin typeface="Calibri Light" panose="020F0302020204030204" pitchFamily="34" charset="0"/>
                <a:cs typeface="Calibri Light" panose="020F0302020204030204" pitchFamily="34" charset="0"/>
              </a:rPr>
              <a:t>nghiệp</a:t>
            </a:r>
            <a:r>
              <a:rPr lang="en-US" altLang="en-US" sz="2800" dirty="0" smtClean="0">
                <a:latin typeface="Calibri Light" panose="020F0302020204030204" pitchFamily="34" charset="0"/>
                <a:cs typeface="Calibri Light" panose="020F0302020204030204" pitchFamily="34" charset="0"/>
              </a:rPr>
              <a:t>. </a:t>
            </a:r>
          </a:p>
          <a:p>
            <a:pPr marL="0" indent="465138" algn="r">
              <a:lnSpc>
                <a:spcPct val="135000"/>
              </a:lnSpc>
              <a:buFontTx/>
              <a:buNone/>
              <a:defRPr/>
            </a:pPr>
            <a:r>
              <a:rPr lang="en-US" altLang="en-US" sz="2200" dirty="0" smtClean="0">
                <a:latin typeface="Calibri Light" panose="020F0302020204030204" pitchFamily="34" charset="0"/>
                <a:cs typeface="Calibri Light" panose="020F0302020204030204" pitchFamily="34" charset="0"/>
              </a:rPr>
              <a:t>			</a:t>
            </a:r>
            <a:r>
              <a:rPr lang="en-US" altLang="en-US" sz="2200" dirty="0" smtClean="0"/>
              <a:t>	</a:t>
            </a:r>
            <a:endParaRPr lang="en-US" altLang="en-US" sz="2200" i="1" dirty="0" smtClean="0"/>
          </a:p>
          <a:p>
            <a:pPr marL="0" indent="465138">
              <a:buFont typeface="Wingdings" panose="05000000000000000000" pitchFamily="2" charset="2"/>
              <a:buNone/>
              <a:defRPr/>
            </a:pPr>
            <a:endParaRPr lang="en-US" altLang="en-US" dirty="0" smtClean="0"/>
          </a:p>
        </p:txBody>
      </p:sp>
    </p:spTree>
    <p:extLst>
      <p:ext uri="{BB962C8B-B14F-4D97-AF65-F5344CB8AC3E}">
        <p14:creationId xmlns:p14="http://schemas.microsoft.com/office/powerpoint/2010/main" val="4057186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8B04FF-1FF1-224C-BAE8-C08B692A04DB}"/>
              </a:ext>
            </a:extLst>
          </p:cNvPr>
          <p:cNvSpPr>
            <a:spLocks noGrp="1"/>
          </p:cNvSpPr>
          <p:nvPr>
            <p:ph type="title"/>
          </p:nvPr>
        </p:nvSpPr>
        <p:spPr>
          <a:xfrm>
            <a:off x="628650" y="1368028"/>
            <a:ext cx="7886700" cy="480019"/>
          </a:xfrm>
        </p:spPr>
        <p:txBody>
          <a:bodyPr>
            <a:normAutofit fontScale="90000"/>
          </a:bodyPr>
          <a:lstStyle/>
          <a:p>
            <a:r>
              <a:rPr lang="en-US" sz="3000" dirty="0" err="1"/>
              <a:t>Quy</a:t>
            </a:r>
            <a:r>
              <a:rPr lang="en-US" sz="3000" dirty="0"/>
              <a:t> </a:t>
            </a:r>
            <a:r>
              <a:rPr lang="en-US" sz="3000" dirty="0" err="1"/>
              <a:t>trình</a:t>
            </a:r>
            <a:r>
              <a:rPr lang="en-US" sz="3000" dirty="0"/>
              <a:t> </a:t>
            </a:r>
            <a:r>
              <a:rPr lang="en-US" sz="3000" dirty="0" err="1"/>
              <a:t>viết</a:t>
            </a:r>
            <a:r>
              <a:rPr lang="en-US" sz="3000" dirty="0"/>
              <a:t> tin </a:t>
            </a:r>
            <a:r>
              <a:rPr lang="en-US" sz="3000" dirty="0" err="1"/>
              <a:t>chuẩn</a:t>
            </a:r>
            <a:endParaRPr lang="en-US" sz="3000" dirty="0"/>
          </a:p>
        </p:txBody>
      </p:sp>
      <p:graphicFrame>
        <p:nvGraphicFramePr>
          <p:cNvPr id="5" name="Content Placeholder 4">
            <a:extLst>
              <a:ext uri="{FF2B5EF4-FFF2-40B4-BE49-F238E27FC236}">
                <a16:creationId xmlns:a16="http://schemas.microsoft.com/office/drawing/2014/main" xmlns="" id="{82C77361-ACAF-624B-9C95-C62E6C2C7B2D}"/>
              </a:ext>
            </a:extLst>
          </p:cNvPr>
          <p:cNvGraphicFramePr>
            <a:graphicFrameLocks noGrp="1"/>
          </p:cNvGraphicFramePr>
          <p:nvPr>
            <p:ph idx="1"/>
            <p:extLst/>
          </p:nvPr>
        </p:nvGraphicFramePr>
        <p:xfrm>
          <a:off x="628650" y="1847851"/>
          <a:ext cx="7886700" cy="3642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6213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latin typeface="Calibri Light" panose="020F0302020204030204" pitchFamily="34" charset="0"/>
                <a:ea typeface="ＭＳ Ｐゴシック" panose="020B0600070205080204" pitchFamily="34" charset="-128"/>
                <a:cs typeface="Calibri Light" panose="020F0302020204030204" pitchFamily="34" charset="0"/>
              </a:rPr>
              <a:t/>
            </a:r>
            <a:br>
              <a:rPr lang="vi-VN" b="1" dirty="0" smtClean="0">
                <a:latin typeface="Calibri Light" panose="020F0302020204030204" pitchFamily="34" charset="0"/>
                <a:ea typeface="ＭＳ Ｐゴシック" panose="020B0600070205080204" pitchFamily="34" charset="-128"/>
                <a:cs typeface="Calibri Light" panose="020F0302020204030204" pitchFamily="34" charset="0"/>
              </a:rPr>
            </a:br>
            <a:r>
              <a:rPr lang="vi-VN" b="1" dirty="0" smtClean="0">
                <a:latin typeface="Calibri Light" panose="020F0302020204030204" pitchFamily="34" charset="0"/>
                <a:ea typeface="ＭＳ Ｐゴシック" panose="020B0600070205080204" pitchFamily="34" charset="-128"/>
                <a:cs typeface="Calibri Light" panose="020F0302020204030204" pitchFamily="34" charset="0"/>
              </a:rPr>
              <a:t>2</a:t>
            </a:r>
            <a:r>
              <a:rPr lang="vi-VN" b="1" dirty="0">
                <a:latin typeface="Calibri Light" panose="020F0302020204030204" pitchFamily="34" charset="0"/>
                <a:ea typeface="ＭＳ Ｐゴシック" panose="020B0600070205080204" pitchFamily="34" charset="-128"/>
                <a:cs typeface="Calibri Light" panose="020F0302020204030204" pitchFamily="34" charset="0"/>
              </a:rPr>
              <a:t>. </a:t>
            </a:r>
            <a:r>
              <a:rPr lang="vi-VN" b="1" dirty="0" smtClean="0">
                <a:latin typeface="Calibri Light" panose="020F0302020204030204" pitchFamily="34" charset="0"/>
                <a:ea typeface="ＭＳ Ｐゴシック" panose="020B0600070205080204" pitchFamily="34" charset="-128"/>
                <a:cs typeface="Calibri Light" panose="020F0302020204030204" pitchFamily="34" charset="0"/>
              </a:rPr>
              <a:t>KỸ NĂNG ĐẶT TÍT</a:t>
            </a:r>
            <a:r>
              <a:rPr lang="vi-VN" b="1" dirty="0">
                <a:latin typeface="Calibri Light" panose="020F0302020204030204" pitchFamily="34" charset="0"/>
                <a:ea typeface="ＭＳ Ｐゴシック" panose="020B0600070205080204" pitchFamily="34" charset="-128"/>
                <a:cs typeface="Calibri Light" panose="020F0302020204030204" pitchFamily="34" charset="0"/>
              </a:rPr>
              <a:t/>
            </a:r>
            <a:br>
              <a:rPr lang="vi-VN" b="1" dirty="0">
                <a:latin typeface="Calibri Light" panose="020F0302020204030204" pitchFamily="34" charset="0"/>
                <a:ea typeface="ＭＳ Ｐゴシック" panose="020B0600070205080204" pitchFamily="34" charset="-128"/>
                <a:cs typeface="Calibri Light" panose="020F0302020204030204" pitchFamily="34" charset="0"/>
              </a:rPr>
            </a:br>
            <a:endParaRPr lang="en-US" dirty="0"/>
          </a:p>
        </p:txBody>
      </p:sp>
      <p:sp>
        <p:nvSpPr>
          <p:cNvPr id="3" name="Content Placeholder 2"/>
          <p:cNvSpPr>
            <a:spLocks noGrp="1"/>
          </p:cNvSpPr>
          <p:nvPr>
            <p:ph idx="1"/>
          </p:nvPr>
        </p:nvSpPr>
        <p:spPr>
          <a:xfrm>
            <a:off x="628650" y="1921790"/>
            <a:ext cx="7886700" cy="4704624"/>
          </a:xfrm>
        </p:spPr>
        <p:txBody>
          <a:bodyPr>
            <a:normAutofit/>
          </a:bodyPr>
          <a:lstStyle/>
          <a:p>
            <a:pPr marL="0" indent="0">
              <a:buFontTx/>
              <a:buChar char="-"/>
            </a:pPr>
            <a:r>
              <a:rPr lang="vi-VN" sz="3200" dirty="0">
                <a:latin typeface="Calibri Light" panose="020F0302020204030204" pitchFamily="34" charset="0"/>
                <a:ea typeface="ＭＳ Ｐゴシック" panose="020B0600070205080204" pitchFamily="34" charset="-128"/>
                <a:cs typeface="Calibri Light" panose="020F0302020204030204" pitchFamily="34" charset="0"/>
              </a:rPr>
              <a:t>Tít nên ngắn gọn,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không</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quá</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vi-VN" sz="3200" dirty="0">
                <a:latin typeface="Calibri Light" panose="020F0302020204030204" pitchFamily="34" charset="0"/>
                <a:ea typeface="ＭＳ Ｐゴシック" panose="020B0600070205080204" pitchFamily="34" charset="-128"/>
                <a:cs typeface="Calibri Light" panose="020F0302020204030204" pitchFamily="34" charset="0"/>
              </a:rPr>
              <a:t>12 từ.</a:t>
            </a:r>
          </a:p>
          <a:p>
            <a:pPr marL="0" indent="0">
              <a:buFontTx/>
              <a:buChar char="-"/>
            </a:pPr>
            <a:r>
              <a:rPr lang="vi-VN" sz="3200" dirty="0">
                <a:latin typeface="Calibri Light" panose="020F0302020204030204" pitchFamily="34" charset="0"/>
                <a:ea typeface="ＭＳ Ｐゴシック" panose="020B0600070205080204" pitchFamily="34" charset="-128"/>
                <a:cs typeface="Calibri Light" panose="020F0302020204030204" pitchFamily="34" charset="0"/>
              </a:rPr>
              <a:t>Dùng động từ, danh từ thay vì tính từ</a:t>
            </a:r>
          </a:p>
          <a:p>
            <a:pPr marL="0" indent="0">
              <a:buFontTx/>
              <a:buChar char="-"/>
            </a:pPr>
            <a:r>
              <a:rPr lang="vi-VN" sz="3200" dirty="0">
                <a:latin typeface="Calibri Light" panose="020F0302020204030204" pitchFamily="34" charset="0"/>
                <a:ea typeface="ＭＳ Ｐゴシック" panose="020B0600070205080204" pitchFamily="34" charset="-128"/>
                <a:cs typeface="Calibri Light" panose="020F0302020204030204" pitchFamily="34" charset="0"/>
              </a:rPr>
              <a:t>Thông tin hấp dẫn nhất của tin đưa lên làm tít</a:t>
            </a:r>
          </a:p>
          <a:p>
            <a:pPr marL="0" indent="0">
              <a:buFontTx/>
              <a:buChar char="-"/>
            </a:pPr>
            <a:r>
              <a:rPr lang="vi-VN" sz="3200" dirty="0">
                <a:latin typeface="Calibri Light" panose="020F0302020204030204" pitchFamily="34" charset="0"/>
                <a:ea typeface="ＭＳ Ｐゴシック" panose="020B0600070205080204" pitchFamily="34" charset="-128"/>
                <a:cs typeface="Calibri Light" panose="020F0302020204030204" pitchFamily="34" charset="0"/>
              </a:rPr>
              <a:t>Câu chủ động</a:t>
            </a:r>
          </a:p>
          <a:p>
            <a:pPr marL="0" indent="0">
              <a:buFontTx/>
              <a:buChar char="-"/>
            </a:pPr>
            <a:r>
              <a:rPr lang="vi-VN" sz="3200" dirty="0">
                <a:latin typeface="Calibri Light" panose="020F0302020204030204" pitchFamily="34" charset="0"/>
                <a:ea typeface="ＭＳ Ｐゴシック" panose="020B0600070205080204" pitchFamily="34" charset="-128"/>
                <a:cs typeface="Calibri Light" panose="020F0302020204030204" pitchFamily="34" charset="0"/>
              </a:rPr>
              <a:t>Hạn chế sử dụng dấu câu</a:t>
            </a:r>
          </a:p>
          <a:p>
            <a:pPr marL="0" indent="0">
              <a:buFontTx/>
              <a:buChar char="-"/>
            </a:pPr>
            <a:r>
              <a:rPr lang="vi-VN" sz="3200" dirty="0">
                <a:latin typeface="Calibri Light" panose="020F0302020204030204" pitchFamily="34" charset="0"/>
                <a:ea typeface="ＭＳ Ｐゴシック" panose="020B0600070205080204" pitchFamily="34" charset="-128"/>
                <a:cs typeface="Calibri Light" panose="020F0302020204030204" pitchFamily="34" charset="0"/>
              </a:rPr>
              <a:t>Tít quá dài mà không thể cắt: Tít dẫn</a:t>
            </a:r>
          </a:p>
          <a:p>
            <a:pPr marL="0" indent="0">
              <a:buFontTx/>
              <a:buChar char="-"/>
            </a:pPr>
            <a:r>
              <a:rPr lang="vi-VN" sz="3200" dirty="0">
                <a:latin typeface="Calibri Light" panose="020F0302020204030204" pitchFamily="34" charset="0"/>
                <a:ea typeface="ＭＳ Ｐゴシック" panose="020B0600070205080204" pitchFamily="34" charset="-128"/>
                <a:cs typeface="Calibri Light" panose="020F0302020204030204" pitchFamily="34" charset="0"/>
              </a:rPr>
              <a:t>Vận dụng thành ngữ, tục ngữ, tiếng lóng... trong tít để hấp dẫn hơn</a:t>
            </a:r>
          </a:p>
          <a:p>
            <a:endParaRPr lang="en-US" sz="3200" dirty="0"/>
          </a:p>
        </p:txBody>
      </p:sp>
    </p:spTree>
    <p:extLst>
      <p:ext uri="{BB962C8B-B14F-4D97-AF65-F5344CB8AC3E}">
        <p14:creationId xmlns:p14="http://schemas.microsoft.com/office/powerpoint/2010/main" val="46146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57200" y="228600"/>
            <a:ext cx="8229600" cy="5897563"/>
          </a:xfrm>
        </p:spPr>
        <p:txBody>
          <a:bodyPr/>
          <a:lstStyle/>
          <a:p>
            <a:pPr eaLnBrk="1" hangingPunct="1">
              <a:buFontTx/>
              <a:buNone/>
            </a:pPr>
            <a:endParaRPr lang="en-US" sz="2800" i="1" dirty="0" smtClean="0">
              <a:ea typeface="ＭＳ Ｐゴシック" panose="020B0600070205080204" pitchFamily="34" charset="-128"/>
            </a:endParaRPr>
          </a:p>
          <a:p>
            <a:pPr eaLnBrk="1" hangingPunct="1"/>
            <a:endParaRPr lang="en-US" sz="2800" i="1" dirty="0" smtClean="0">
              <a:ea typeface="ＭＳ Ｐゴシック" panose="020B0600070205080204" pitchFamily="34" charset="-128"/>
            </a:endParaRPr>
          </a:p>
          <a:p>
            <a:pPr eaLnBrk="1" hangingPunct="1"/>
            <a:endParaRPr lang="vi-VN" sz="2800" i="1" dirty="0" smtClean="0">
              <a:ea typeface="ＭＳ Ｐゴシック" panose="020B0600070205080204" pitchFamily="34" charset="-128"/>
            </a:endParaRPr>
          </a:p>
          <a:p>
            <a:pPr eaLnBrk="1" hangingPunct="1"/>
            <a:r>
              <a:rPr lang="en-US" sz="3200" i="1" dirty="0" err="1" smtClean="0">
                <a:latin typeface="+mj-lt"/>
                <a:ea typeface="ＭＳ Ｐゴシック" panose="020B0600070205080204" pitchFamily="34" charset="-128"/>
              </a:rPr>
              <a:t>Nga</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sẵn</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sàng</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tham</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gia</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các</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chương</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trình</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nghiên</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cứu</a:t>
            </a:r>
            <a:r>
              <a:rPr lang="en-US" sz="3200" i="1" dirty="0" smtClean="0">
                <a:latin typeface="+mj-lt"/>
                <a:ea typeface="ＭＳ Ｐゴシック" panose="020B0600070205080204" pitchFamily="34" charset="-128"/>
              </a:rPr>
              <a:t> Sao </a:t>
            </a:r>
            <a:r>
              <a:rPr lang="en-US" sz="3200" i="1" dirty="0" err="1" smtClean="0">
                <a:latin typeface="+mj-lt"/>
                <a:ea typeface="ＭＳ Ｐゴシック" panose="020B0600070205080204" pitchFamily="34" charset="-128"/>
              </a:rPr>
              <a:t>Hỏa</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của</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Mỹ</a:t>
            </a:r>
            <a:r>
              <a:rPr lang="en-US" sz="3200" i="1" dirty="0" smtClean="0">
                <a:latin typeface="+mj-lt"/>
                <a:ea typeface="ＭＳ Ｐゴシック" panose="020B0600070205080204" pitchFamily="34" charset="-128"/>
              </a:rPr>
              <a:t> </a:t>
            </a:r>
            <a:endParaRPr lang="vi-VN" sz="3200" i="1" dirty="0" smtClean="0">
              <a:latin typeface="+mj-lt"/>
              <a:ea typeface="ＭＳ Ｐゴシック" panose="020B0600070205080204" pitchFamily="34" charset="-128"/>
            </a:endParaRPr>
          </a:p>
          <a:p>
            <a:pPr marL="0" indent="0">
              <a:buNone/>
            </a:pPr>
            <a:r>
              <a:rPr lang="vi-VN" sz="3200" i="1" dirty="0" smtClean="0">
                <a:latin typeface="+mj-lt"/>
                <a:ea typeface="ＭＳ Ｐゴシック" panose="020B0600070205080204" pitchFamily="34" charset="-128"/>
              </a:rPr>
              <a:t>&gt;&gt;&gt; </a:t>
            </a:r>
            <a:r>
              <a:rPr lang="en-US" sz="3200" i="1" dirty="0" err="1" smtClean="0">
                <a:latin typeface="+mj-lt"/>
                <a:ea typeface="ＭＳ Ｐゴシック" panose="020B0600070205080204" pitchFamily="34" charset="-128"/>
              </a:rPr>
              <a:t>Nga</a:t>
            </a:r>
            <a:r>
              <a:rPr lang="en-US" sz="3200" i="1" dirty="0" smtClean="0">
                <a:latin typeface="+mj-lt"/>
                <a:ea typeface="ＭＳ Ｐゴシック" panose="020B0600070205080204" pitchFamily="34" charset="-128"/>
              </a:rPr>
              <a:t> </a:t>
            </a:r>
            <a:r>
              <a:rPr lang="en-US" sz="3200" i="1" dirty="0" err="1">
                <a:latin typeface="+mj-lt"/>
                <a:ea typeface="ＭＳ Ｐゴシック" panose="020B0600070205080204" pitchFamily="34" charset="-128"/>
              </a:rPr>
              <a:t>sẵn</a:t>
            </a:r>
            <a:r>
              <a:rPr lang="en-US" sz="3200" i="1" dirty="0">
                <a:latin typeface="+mj-lt"/>
                <a:ea typeface="ＭＳ Ｐゴシック" panose="020B0600070205080204" pitchFamily="34" charset="-128"/>
              </a:rPr>
              <a:t> </a:t>
            </a:r>
            <a:r>
              <a:rPr lang="en-US" sz="3200" i="1" dirty="0" err="1">
                <a:latin typeface="+mj-lt"/>
                <a:ea typeface="ＭＳ Ｐゴシック" panose="020B0600070205080204" pitchFamily="34" charset="-128"/>
              </a:rPr>
              <a:t>sàng</a:t>
            </a:r>
            <a:r>
              <a:rPr lang="en-US" sz="3200" i="1" dirty="0">
                <a:latin typeface="+mj-lt"/>
                <a:ea typeface="ＭＳ Ｐゴシック" panose="020B0600070205080204" pitchFamily="34" charset="-128"/>
              </a:rPr>
              <a:t> </a:t>
            </a:r>
            <a:r>
              <a:rPr lang="en-US" sz="3200" i="1" dirty="0" err="1">
                <a:latin typeface="+mj-lt"/>
                <a:ea typeface="ＭＳ Ｐゴシック" panose="020B0600070205080204" pitchFamily="34" charset="-128"/>
              </a:rPr>
              <a:t>nghiên</a:t>
            </a:r>
            <a:r>
              <a:rPr lang="en-US" sz="3200" i="1" dirty="0">
                <a:latin typeface="+mj-lt"/>
                <a:ea typeface="ＭＳ Ｐゴシック" panose="020B0600070205080204" pitchFamily="34" charset="-128"/>
              </a:rPr>
              <a:t> </a:t>
            </a:r>
            <a:r>
              <a:rPr lang="en-US" sz="3200" i="1" dirty="0" err="1">
                <a:latin typeface="+mj-lt"/>
                <a:ea typeface="ＭＳ Ｐゴシック" panose="020B0600070205080204" pitchFamily="34" charset="-128"/>
              </a:rPr>
              <a:t>cứu</a:t>
            </a:r>
            <a:r>
              <a:rPr lang="en-US" sz="3200" i="1" dirty="0">
                <a:latin typeface="+mj-lt"/>
                <a:ea typeface="ＭＳ Ｐゴシック" panose="020B0600070205080204" pitchFamily="34" charset="-128"/>
              </a:rPr>
              <a:t> Sao </a:t>
            </a:r>
            <a:r>
              <a:rPr lang="en-US" sz="3200" i="1" dirty="0" err="1">
                <a:latin typeface="+mj-lt"/>
                <a:ea typeface="ＭＳ Ｐゴシック" panose="020B0600070205080204" pitchFamily="34" charset="-128"/>
              </a:rPr>
              <a:t>Hỏa</a:t>
            </a:r>
            <a:r>
              <a:rPr lang="en-US" sz="3200" i="1" dirty="0">
                <a:latin typeface="+mj-lt"/>
                <a:ea typeface="ＭＳ Ｐゴシック" panose="020B0600070205080204" pitchFamily="34" charset="-128"/>
              </a:rPr>
              <a:t> </a:t>
            </a:r>
            <a:r>
              <a:rPr lang="en-US" sz="3200" i="1" dirty="0" err="1">
                <a:latin typeface="+mj-lt"/>
                <a:ea typeface="ＭＳ Ｐゴシック" panose="020B0600070205080204" pitchFamily="34" charset="-128"/>
              </a:rPr>
              <a:t>cùng</a:t>
            </a:r>
            <a:r>
              <a:rPr lang="en-US" sz="3200" i="1" dirty="0">
                <a:latin typeface="+mj-lt"/>
                <a:ea typeface="ＭＳ Ｐゴシック" panose="020B0600070205080204" pitchFamily="34" charset="-128"/>
              </a:rPr>
              <a:t> </a:t>
            </a:r>
            <a:r>
              <a:rPr lang="en-US" sz="3200" i="1" dirty="0" err="1">
                <a:latin typeface="+mj-lt"/>
                <a:ea typeface="ＭＳ Ｐゴシック" panose="020B0600070205080204" pitchFamily="34" charset="-128"/>
              </a:rPr>
              <a:t>Mỹ</a:t>
            </a:r>
            <a:r>
              <a:rPr lang="en-US" sz="3200" i="1" dirty="0">
                <a:latin typeface="+mj-lt"/>
                <a:ea typeface="ＭＳ Ｐゴシック" panose="020B0600070205080204" pitchFamily="34" charset="-128"/>
              </a:rPr>
              <a:t> (41/66) </a:t>
            </a:r>
          </a:p>
          <a:p>
            <a:pPr eaLnBrk="1" hangingPunct="1"/>
            <a:endParaRPr lang="en-US" sz="3200" i="1" dirty="0" smtClean="0">
              <a:latin typeface="+mj-lt"/>
              <a:ea typeface="ＭＳ Ｐゴシック" panose="020B0600070205080204" pitchFamily="34" charset="-128"/>
            </a:endParaRPr>
          </a:p>
          <a:p>
            <a:pPr eaLnBrk="1" hangingPunct="1"/>
            <a:endParaRPr lang="en-US" sz="3200" b="1" dirty="0" smtClean="0">
              <a:ea typeface="ＭＳ Ｐゴシック" panose="020B0600070205080204" pitchFamily="34" charset="-128"/>
            </a:endParaRPr>
          </a:p>
          <a:p>
            <a:pPr eaLnBrk="1" hangingPunct="1">
              <a:buFont typeface="Wingdings" panose="05000000000000000000" pitchFamily="2" charset="2"/>
              <a:buNone/>
            </a:pPr>
            <a:endParaRPr lang="en-US" sz="2800" b="1" dirty="0" smtClean="0">
              <a:ea typeface="ＭＳ Ｐゴシック" panose="020B0600070205080204" pitchFamily="34" charset="-128"/>
            </a:endParaRPr>
          </a:p>
        </p:txBody>
      </p:sp>
    </p:spTree>
    <p:extLst>
      <p:ext uri="{BB962C8B-B14F-4D97-AF65-F5344CB8AC3E}">
        <p14:creationId xmlns:p14="http://schemas.microsoft.com/office/powerpoint/2010/main" val="423955967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483">
                                            <p:txEl>
                                              <p:pRg st="3" end="3"/>
                                            </p:txEl>
                                          </p:spTgt>
                                        </p:tgtEl>
                                        <p:attrNameLst>
                                          <p:attrName>style.visibility</p:attrName>
                                        </p:attrNameLst>
                                      </p:cBhvr>
                                      <p:to>
                                        <p:strVal val="visible"/>
                                      </p:to>
                                    </p:set>
                                    <p:animEffect transition="in" filter="box(in)">
                                      <p:cBhvr>
                                        <p:cTn id="7" dur="500"/>
                                        <p:tgtEl>
                                          <p:spTgt spid="2048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483">
                                            <p:txEl>
                                              <p:pRg st="4" end="4"/>
                                            </p:txEl>
                                          </p:spTgt>
                                        </p:tgtEl>
                                        <p:attrNameLst>
                                          <p:attrName>style.visibility</p:attrName>
                                        </p:attrNameLst>
                                      </p:cBhvr>
                                      <p:to>
                                        <p:strVal val="visible"/>
                                      </p:to>
                                    </p:set>
                                    <p:animEffect transition="in" filter="box(in)">
                                      <p:cBhvr>
                                        <p:cTn id="12"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69383"/>
            <a:ext cx="7886700" cy="5107580"/>
          </a:xfrm>
        </p:spPr>
        <p:txBody>
          <a:bodyPr/>
          <a:lstStyle/>
          <a:p>
            <a:endParaRPr lang="en-US" dirty="0" smtClean="0">
              <a:ea typeface="ＭＳ Ｐゴシック" panose="020B0600070205080204" pitchFamily="34" charset="-128"/>
            </a:endParaRPr>
          </a:p>
          <a:p>
            <a:r>
              <a:rPr lang="en-US" sz="2800" dirty="0" err="1" smtClean="0">
                <a:latin typeface="+mj-lt"/>
                <a:ea typeface="ＭＳ Ｐゴシック" panose="020B0600070205080204" pitchFamily="34" charset="-128"/>
              </a:rPr>
              <a:t>Malaixia</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phản</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đối</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cáo</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buộc</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của</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Thái</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Lan</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về</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chứa</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chấp</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bọn</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khủng</a:t>
            </a:r>
            <a:r>
              <a:rPr lang="en-US" sz="2800" dirty="0" smtClean="0">
                <a:latin typeface="+mj-lt"/>
                <a:ea typeface="ＭＳ Ｐゴシック" panose="020B0600070205080204" pitchFamily="34" charset="-128"/>
              </a:rPr>
              <a:t> </a:t>
            </a:r>
            <a:r>
              <a:rPr lang="en-US" sz="2800" dirty="0" err="1" smtClean="0">
                <a:latin typeface="+mj-lt"/>
                <a:ea typeface="ＭＳ Ｐゴシック" panose="020B0600070205080204" pitchFamily="34" charset="-128"/>
              </a:rPr>
              <a:t>bố</a:t>
            </a:r>
            <a:endParaRPr lang="vi-VN" sz="2800" dirty="0" smtClean="0">
              <a:latin typeface="+mj-lt"/>
              <a:ea typeface="ＭＳ Ｐゴシック" panose="020B0600070205080204" pitchFamily="34" charset="-128"/>
            </a:endParaRPr>
          </a:p>
          <a:p>
            <a:pPr marL="0" indent="0">
              <a:buNone/>
            </a:pPr>
            <a:endParaRPr lang="vi-VN" sz="2800" dirty="0" smtClean="0">
              <a:latin typeface="+mj-lt"/>
              <a:ea typeface="ＭＳ Ｐゴシック" panose="020B0600070205080204" pitchFamily="34" charset="-128"/>
            </a:endParaRPr>
          </a:p>
          <a:p>
            <a:r>
              <a:rPr lang="vi-VN" sz="2800" dirty="0" smtClean="0">
                <a:latin typeface="+mj-lt"/>
                <a:ea typeface="ＭＳ Ｐゴシック" panose="020B0600070205080204" pitchFamily="34" charset="-128"/>
              </a:rPr>
              <a:t>&gt;&gt;&gt; </a:t>
            </a:r>
            <a:r>
              <a:rPr lang="en-US" sz="2800" dirty="0" err="1">
                <a:latin typeface="+mj-lt"/>
                <a:ea typeface="ＭＳ Ｐゴシック" panose="020B0600070205080204" pitchFamily="34" charset="-128"/>
              </a:rPr>
              <a:t>Malaixia</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phản</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đối</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Thái</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Lan</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cáo</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buộc</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chứa</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khủng</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bố</a:t>
            </a:r>
            <a:endParaRPr lang="en-US" sz="2800" dirty="0">
              <a:latin typeface="+mj-lt"/>
              <a:ea typeface="ＭＳ Ｐゴシック" panose="020B0600070205080204" pitchFamily="34" charset="-128"/>
            </a:endParaRPr>
          </a:p>
          <a:p>
            <a:r>
              <a:rPr lang="vi-VN" sz="2800" dirty="0" smtClean="0">
                <a:latin typeface="+mj-lt"/>
                <a:ea typeface="ＭＳ Ｐゴシック" panose="020B0600070205080204" pitchFamily="34" charset="-128"/>
              </a:rPr>
              <a:t>&gt;&gt;&gt; </a:t>
            </a:r>
            <a:r>
              <a:rPr lang="en-US" sz="2800" dirty="0" err="1" smtClean="0">
                <a:latin typeface="+mj-lt"/>
                <a:ea typeface="ＭＳ Ｐゴシック" panose="020B0600070205080204" pitchFamily="34" charset="-128"/>
              </a:rPr>
              <a:t>Malaixia</a:t>
            </a:r>
            <a:r>
              <a:rPr lang="en-US" sz="2800" dirty="0" smtClean="0">
                <a:latin typeface="+mj-lt"/>
                <a:ea typeface="ＭＳ Ｐゴシック" panose="020B0600070205080204" pitchFamily="34" charset="-128"/>
              </a:rPr>
              <a:t> </a:t>
            </a:r>
            <a:r>
              <a:rPr lang="en-US" sz="2800" dirty="0" err="1">
                <a:latin typeface="+mj-lt"/>
                <a:ea typeface="ＭＳ Ｐゴシック" panose="020B0600070205080204" pitchFamily="34" charset="-128"/>
              </a:rPr>
              <a:t>bác</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cáo</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buộc</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chứa</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khủng</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bố</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của</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Thái</a:t>
            </a:r>
            <a:r>
              <a:rPr lang="en-US" sz="2800" dirty="0">
                <a:latin typeface="+mj-lt"/>
                <a:ea typeface="ＭＳ Ｐゴシック" panose="020B0600070205080204" pitchFamily="34" charset="-128"/>
              </a:rPr>
              <a:t> </a:t>
            </a:r>
            <a:r>
              <a:rPr lang="en-US" sz="2800" dirty="0" err="1">
                <a:latin typeface="+mj-lt"/>
                <a:ea typeface="ＭＳ Ｐゴシック" panose="020B0600070205080204" pitchFamily="34" charset="-128"/>
              </a:rPr>
              <a:t>Lan</a:t>
            </a:r>
            <a:endParaRPr lang="en-US" sz="2800" dirty="0">
              <a:latin typeface="+mj-lt"/>
              <a:ea typeface="ＭＳ Ｐゴシック" panose="020B0600070205080204" pitchFamily="34" charset="-128"/>
            </a:endParaRPr>
          </a:p>
          <a:p>
            <a:pPr marL="0" indent="0">
              <a:buNone/>
            </a:pPr>
            <a:endParaRPr lang="en-US" sz="2800" dirty="0" smtClean="0">
              <a:ea typeface="ＭＳ Ｐゴシック" panose="020B0600070205080204" pitchFamily="34" charset="-128"/>
            </a:endParaRPr>
          </a:p>
          <a:p>
            <a:endParaRPr lang="en-US" sz="2800" dirty="0" smtClean="0">
              <a:ea typeface="ＭＳ Ｐゴシック" panose="020B0600070205080204" pitchFamily="34" charset="-128"/>
            </a:endParaRPr>
          </a:p>
        </p:txBody>
      </p:sp>
    </p:spTree>
    <p:extLst>
      <p:ext uri="{BB962C8B-B14F-4D97-AF65-F5344CB8AC3E}">
        <p14:creationId xmlns:p14="http://schemas.microsoft.com/office/powerpoint/2010/main" val="7745191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67905"/>
            <a:ext cx="7886700" cy="5309058"/>
          </a:xfrm>
        </p:spPr>
        <p:txBody>
          <a:bodyPr/>
          <a:lstStyle/>
          <a:p>
            <a:endParaRPr lang="vi-VN" dirty="0" smtClean="0">
              <a:ea typeface="ＭＳ Ｐゴシック" panose="020B0600070205080204" pitchFamily="34" charset="-128"/>
            </a:endParaRPr>
          </a:p>
          <a:p>
            <a:endParaRPr lang="vi-VN" dirty="0">
              <a:ea typeface="ＭＳ Ｐゴシック" panose="020B0600070205080204" pitchFamily="34" charset="-128"/>
            </a:endParaRPr>
          </a:p>
          <a:p>
            <a:endParaRPr lang="vi-VN" dirty="0" smtClean="0">
              <a:ea typeface="ＭＳ Ｐゴシック" panose="020B0600070205080204" pitchFamily="34" charset="-128"/>
            </a:endParaRPr>
          </a:p>
          <a:p>
            <a:r>
              <a:rPr lang="en-US" sz="3200" dirty="0" err="1" smtClean="0">
                <a:latin typeface="+mj-lt"/>
                <a:ea typeface="ＭＳ Ｐゴシック" panose="020B0600070205080204" pitchFamily="34" charset="-128"/>
              </a:rPr>
              <a:t>Hội</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thảo</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Đổi</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mới</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giáo</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dục</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đại</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học</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Việt</a:t>
            </a:r>
            <a:r>
              <a:rPr lang="en-US" sz="3200" dirty="0" smtClean="0">
                <a:latin typeface="+mj-lt"/>
                <a:ea typeface="ＭＳ Ｐゴシック" panose="020B0600070205080204" pitchFamily="34" charset="-128"/>
              </a:rPr>
              <a:t> Nam - </a:t>
            </a:r>
            <a:r>
              <a:rPr lang="en-US" sz="3200" dirty="0" err="1" smtClean="0">
                <a:latin typeface="+mj-lt"/>
                <a:ea typeface="ＭＳ Ｐゴシック" panose="020B0600070205080204" pitchFamily="34" charset="-128"/>
              </a:rPr>
              <a:t>Hội</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nhập</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và</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thách</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thức</a:t>
            </a:r>
            <a:r>
              <a:rPr lang="en-US" sz="3200" b="1" dirty="0" smtClean="0">
                <a:latin typeface="+mj-lt"/>
                <a:ea typeface="ＭＳ Ｐゴシック" panose="020B0600070205080204" pitchFamily="34" charset="-128"/>
              </a:rPr>
              <a:t> </a:t>
            </a:r>
            <a:endParaRPr lang="vi-VN" sz="3200" b="1" dirty="0" smtClean="0">
              <a:latin typeface="+mj-lt"/>
              <a:ea typeface="ＭＳ Ｐゴシック" panose="020B0600070205080204" pitchFamily="34" charset="-128"/>
            </a:endParaRPr>
          </a:p>
          <a:p>
            <a:endParaRPr lang="vi-VN" sz="3200" b="1" dirty="0">
              <a:latin typeface="+mj-lt"/>
              <a:ea typeface="ＭＳ Ｐゴシック" panose="020B0600070205080204" pitchFamily="34" charset="-128"/>
            </a:endParaRPr>
          </a:p>
          <a:p>
            <a:r>
              <a:rPr lang="vi-VN" sz="3200" b="1" dirty="0" smtClean="0">
                <a:latin typeface="+mj-lt"/>
                <a:ea typeface="ＭＳ Ｐゴシック" panose="020B0600070205080204" pitchFamily="34" charset="-128"/>
              </a:rPr>
              <a:t>&gt;&gt;&gt; </a:t>
            </a:r>
            <a:r>
              <a:rPr lang="en-US" sz="3200" dirty="0" err="1">
                <a:latin typeface="+mj-lt"/>
                <a:ea typeface="ＭＳ Ｐゴシック" panose="020B0600070205080204" pitchFamily="34" charset="-128"/>
              </a:rPr>
              <a:t>Hội</a:t>
            </a:r>
            <a:r>
              <a:rPr lang="en-US" sz="3200" dirty="0">
                <a:latin typeface="+mj-lt"/>
                <a:ea typeface="ＭＳ Ｐゴシック" panose="020B0600070205080204" pitchFamily="34" charset="-128"/>
              </a:rPr>
              <a:t> </a:t>
            </a:r>
            <a:r>
              <a:rPr lang="en-US" sz="3200" dirty="0" err="1">
                <a:latin typeface="+mj-lt"/>
                <a:ea typeface="ＭＳ Ｐゴシック" panose="020B0600070205080204" pitchFamily="34" charset="-128"/>
              </a:rPr>
              <a:t>thảo</a:t>
            </a:r>
            <a:r>
              <a:rPr lang="en-US" sz="3200" dirty="0">
                <a:latin typeface="+mj-lt"/>
                <a:ea typeface="ＭＳ Ｐゴシック" panose="020B0600070205080204" pitchFamily="34" charset="-128"/>
              </a:rPr>
              <a:t> </a:t>
            </a:r>
            <a:r>
              <a:rPr lang="en-US" sz="3200" dirty="0" err="1">
                <a:latin typeface="+mj-lt"/>
                <a:ea typeface="ＭＳ Ｐゴシック" panose="020B0600070205080204" pitchFamily="34" charset="-128"/>
              </a:rPr>
              <a:t>đổi</a:t>
            </a:r>
            <a:r>
              <a:rPr lang="en-US" sz="3200" dirty="0">
                <a:latin typeface="+mj-lt"/>
                <a:ea typeface="ＭＳ Ｐゴシック" panose="020B0600070205080204" pitchFamily="34" charset="-128"/>
              </a:rPr>
              <a:t> </a:t>
            </a:r>
            <a:r>
              <a:rPr lang="en-US" sz="3200" dirty="0" err="1">
                <a:latin typeface="+mj-lt"/>
                <a:ea typeface="ＭＳ Ｐゴシック" panose="020B0600070205080204" pitchFamily="34" charset="-128"/>
              </a:rPr>
              <a:t>mới</a:t>
            </a:r>
            <a:r>
              <a:rPr lang="en-US" sz="3200" dirty="0">
                <a:latin typeface="+mj-lt"/>
                <a:ea typeface="ＭＳ Ｐゴシック" panose="020B0600070205080204" pitchFamily="34" charset="-128"/>
              </a:rPr>
              <a:t> </a:t>
            </a:r>
            <a:r>
              <a:rPr lang="en-US" sz="3200" dirty="0" err="1">
                <a:latin typeface="+mj-lt"/>
                <a:ea typeface="ＭＳ Ｐゴシック" panose="020B0600070205080204" pitchFamily="34" charset="-128"/>
              </a:rPr>
              <a:t>giáo</a:t>
            </a:r>
            <a:r>
              <a:rPr lang="en-US" sz="3200" dirty="0">
                <a:latin typeface="+mj-lt"/>
                <a:ea typeface="ＭＳ Ｐゴシック" panose="020B0600070205080204" pitchFamily="34" charset="-128"/>
              </a:rPr>
              <a:t> </a:t>
            </a:r>
            <a:r>
              <a:rPr lang="en-US" sz="3200" dirty="0" err="1">
                <a:latin typeface="+mj-lt"/>
                <a:ea typeface="ＭＳ Ｐゴシック" panose="020B0600070205080204" pitchFamily="34" charset="-128"/>
              </a:rPr>
              <a:t>dục</a:t>
            </a:r>
            <a:r>
              <a:rPr lang="en-US" sz="3200" dirty="0">
                <a:latin typeface="+mj-lt"/>
                <a:ea typeface="ＭＳ Ｐゴシック" panose="020B0600070205080204" pitchFamily="34" charset="-128"/>
              </a:rPr>
              <a:t> </a:t>
            </a:r>
            <a:r>
              <a:rPr lang="en-US" sz="3200" dirty="0" err="1">
                <a:latin typeface="+mj-lt"/>
                <a:ea typeface="ＭＳ Ｐゴシック" panose="020B0600070205080204" pitchFamily="34" charset="-128"/>
              </a:rPr>
              <a:t>đại</a:t>
            </a:r>
            <a:r>
              <a:rPr lang="en-US" sz="3200" dirty="0">
                <a:latin typeface="+mj-lt"/>
                <a:ea typeface="ＭＳ Ｐゴシック" panose="020B0600070205080204" pitchFamily="34" charset="-128"/>
              </a:rPr>
              <a:t> </a:t>
            </a:r>
            <a:r>
              <a:rPr lang="en-US" sz="3200" dirty="0" err="1">
                <a:latin typeface="+mj-lt"/>
                <a:ea typeface="ＭＳ Ｐゴシック" panose="020B0600070205080204" pitchFamily="34" charset="-128"/>
              </a:rPr>
              <a:t>học</a:t>
            </a:r>
            <a:r>
              <a:rPr lang="en-US" sz="3200" dirty="0">
                <a:latin typeface="+mj-lt"/>
                <a:ea typeface="ＭＳ Ｐゴシック" panose="020B0600070205080204" pitchFamily="34" charset="-128"/>
              </a:rPr>
              <a:t> (35/69) </a:t>
            </a:r>
          </a:p>
          <a:p>
            <a:pPr marL="0" indent="0">
              <a:buNone/>
            </a:pPr>
            <a:endParaRPr lang="en-US" b="1" dirty="0" smtClean="0">
              <a:ea typeface="ＭＳ Ｐゴシック" panose="020B0600070205080204" pitchFamily="34" charset="-128"/>
            </a:endParaRPr>
          </a:p>
          <a:p>
            <a:endParaRPr lang="en-US" dirty="0" smtClean="0">
              <a:ea typeface="ＭＳ Ｐゴシック" panose="020B0600070205080204" pitchFamily="34" charset="-128"/>
            </a:endParaRPr>
          </a:p>
        </p:txBody>
      </p:sp>
    </p:spTree>
    <p:extLst>
      <p:ext uri="{BB962C8B-B14F-4D97-AF65-F5344CB8AC3E}">
        <p14:creationId xmlns:p14="http://schemas.microsoft.com/office/powerpoint/2010/main" val="23026553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457200"/>
            <a:ext cx="8229600" cy="5668963"/>
          </a:xfrm>
        </p:spPr>
        <p:txBody>
          <a:bodyPr>
            <a:normAutofit/>
          </a:bodyPr>
          <a:lstStyle/>
          <a:p>
            <a:pPr eaLnBrk="1" hangingPunct="1"/>
            <a:r>
              <a:rPr lang="en-US" sz="3200" b="1" dirty="0" err="1" smtClean="0">
                <a:latin typeface="+mj-lt"/>
                <a:ea typeface="ＭＳ Ｐゴシック" panose="020B0600070205080204" pitchFamily="34" charset="-128"/>
              </a:rPr>
              <a:t>Cách</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để</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có</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một</a:t>
            </a:r>
            <a:r>
              <a:rPr lang="en-US" sz="3200" b="1" dirty="0" smtClean="0">
                <a:latin typeface="+mj-lt"/>
                <a:ea typeface="ＭＳ Ｐゴシック" panose="020B0600070205080204" pitchFamily="34" charset="-128"/>
              </a:rPr>
              <a:t> title </a:t>
            </a:r>
            <a:r>
              <a:rPr lang="en-US" sz="3200" b="1" dirty="0" err="1" smtClean="0">
                <a:latin typeface="+mj-lt"/>
                <a:ea typeface="ＭＳ Ｐゴシック" panose="020B0600070205080204" pitchFamily="34" charset="-128"/>
              </a:rPr>
              <a:t>ngắn</a:t>
            </a:r>
            <a:r>
              <a:rPr lang="en-US" sz="3200" b="1" dirty="0" smtClean="0">
                <a:latin typeface="+mj-lt"/>
                <a:ea typeface="ＭＳ Ｐゴシック" panose="020B0600070205080204" pitchFamily="34" charset="-128"/>
              </a:rPr>
              <a:t>:</a:t>
            </a:r>
          </a:p>
          <a:p>
            <a:pPr eaLnBrk="1" hangingPunct="1">
              <a:buFontTx/>
              <a:buChar char="-"/>
            </a:pPr>
            <a:r>
              <a:rPr lang="en-US" sz="3200" dirty="0" err="1" smtClean="0">
                <a:latin typeface="+mj-lt"/>
                <a:ea typeface="ＭＳ Ｐゴシック" panose="020B0600070205080204" pitchFamily="34" charset="-128"/>
              </a:rPr>
              <a:t>Bỏ</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những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từ</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thừa</a:t>
            </a:r>
            <a:r>
              <a:rPr lang="en-US" sz="3200" dirty="0" smtClean="0">
                <a:latin typeface="+mj-lt"/>
                <a:ea typeface="ＭＳ Ｐゴシック" panose="020B0600070205080204" pitchFamily="34" charset="-128"/>
              </a:rPr>
              <a:t>. </a:t>
            </a:r>
          </a:p>
          <a:p>
            <a:pPr eaLnBrk="1" hangingPunct="1">
              <a:buFontTx/>
              <a:buChar char="-"/>
            </a:pPr>
            <a:r>
              <a:rPr lang="en-US" sz="3200" dirty="0" err="1" smtClean="0">
                <a:latin typeface="+mj-lt"/>
                <a:ea typeface="ＭＳ Ｐゴシック" panose="020B0600070205080204" pitchFamily="34" charset="-128"/>
              </a:rPr>
              <a:t>Bỏ</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những</a:t>
            </a:r>
            <a:r>
              <a:rPr lang="en-US" sz="3200" dirty="0" smtClean="0">
                <a:latin typeface="+mj-lt"/>
                <a:ea typeface="ＭＳ Ｐゴシック" panose="020B0600070205080204" pitchFamily="34" charset="-128"/>
              </a:rPr>
              <a:t> </a:t>
            </a:r>
            <a:r>
              <a:rPr lang="ja-JP" altLang="en-US" sz="3200" dirty="0" smtClean="0">
                <a:latin typeface="+mj-lt"/>
                <a:ea typeface="ＭＳ Ｐゴシック" panose="020B0600070205080204" pitchFamily="34" charset="-128"/>
              </a:rPr>
              <a:t>“</a:t>
            </a:r>
            <a:r>
              <a:rPr lang="en-US" altLang="ja-JP" sz="3200" dirty="0" err="1" smtClean="0">
                <a:latin typeface="+mj-lt"/>
                <a:ea typeface="ＭＳ Ｐゴシック" panose="020B0600070205080204" pitchFamily="34" charset="-128"/>
              </a:rPr>
              <a:t>của</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 </a:t>
            </a:r>
            <a:r>
              <a:rPr lang="ja-JP" altLang="en-US" sz="3200" dirty="0" smtClean="0">
                <a:latin typeface="+mj-lt"/>
                <a:ea typeface="ＭＳ Ｐゴシック" panose="020B0600070205080204" pitchFamily="34" charset="-128"/>
              </a:rPr>
              <a:t>“</a:t>
            </a:r>
            <a:r>
              <a:rPr lang="en-US" altLang="ja-JP" sz="3200" dirty="0" err="1" smtClean="0">
                <a:latin typeface="+mj-lt"/>
                <a:ea typeface="ＭＳ Ｐゴシック" panose="020B0600070205080204" pitchFamily="34" charset="-128"/>
              </a:rPr>
              <a:t>về</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 </a:t>
            </a:r>
            <a:r>
              <a:rPr lang="ja-JP" altLang="en-US" sz="3200" dirty="0" smtClean="0">
                <a:latin typeface="+mj-lt"/>
                <a:ea typeface="ＭＳ Ｐゴシック" panose="020B0600070205080204" pitchFamily="34" charset="-128"/>
              </a:rPr>
              <a:t>“</a:t>
            </a:r>
            <a:r>
              <a:rPr lang="en-US" altLang="ja-JP" sz="3200" dirty="0" err="1" smtClean="0">
                <a:latin typeface="+mj-lt"/>
                <a:ea typeface="ＭＳ Ｐゴシック" panose="020B0600070205080204" pitchFamily="34" charset="-128"/>
              </a:rPr>
              <a:t>được</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 </a:t>
            </a:r>
          </a:p>
          <a:p>
            <a:pPr eaLnBrk="1" hangingPunct="1">
              <a:buFontTx/>
              <a:buChar char="-"/>
            </a:pPr>
            <a:r>
              <a:rPr lang="en-US" sz="3200" dirty="0" err="1" smtClean="0">
                <a:latin typeface="+mj-lt"/>
                <a:ea typeface="ＭＳ Ｐゴシック" panose="020B0600070205080204" pitchFamily="34" charset="-128"/>
              </a:rPr>
              <a:t>Bỏ</a:t>
            </a:r>
            <a:r>
              <a:rPr lang="en-US" sz="3200" dirty="0" smtClean="0">
                <a:latin typeface="+mj-lt"/>
                <a:ea typeface="ＭＳ Ｐゴシック" panose="020B0600070205080204" pitchFamily="34" charset="-128"/>
              </a:rPr>
              <a:t> </a:t>
            </a:r>
            <a:r>
              <a:rPr lang="ja-JP" altLang="en-US" sz="3200" dirty="0" smtClean="0">
                <a:latin typeface="+mj-lt"/>
                <a:ea typeface="ＭＳ Ｐゴシック" panose="020B0600070205080204" pitchFamily="34" charset="-128"/>
              </a:rPr>
              <a:t>“</a:t>
            </a:r>
            <a:r>
              <a:rPr lang="en-US" altLang="ja-JP" sz="3200" dirty="0" err="1" smtClean="0">
                <a:latin typeface="+mj-lt"/>
                <a:ea typeface="ＭＳ Ｐゴシック" panose="020B0600070205080204" pitchFamily="34" charset="-128"/>
              </a:rPr>
              <a:t>các</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 </a:t>
            </a:r>
            <a:r>
              <a:rPr lang="ja-JP" altLang="en-US" sz="3200" dirty="0" smtClean="0">
                <a:latin typeface="+mj-lt"/>
                <a:ea typeface="ＭＳ Ｐゴシック" panose="020B0600070205080204" pitchFamily="34" charset="-128"/>
              </a:rPr>
              <a:t>“</a:t>
            </a:r>
            <a:r>
              <a:rPr lang="en-US" altLang="ja-JP" sz="3200" dirty="0" err="1" smtClean="0">
                <a:latin typeface="+mj-lt"/>
                <a:ea typeface="ＭＳ Ｐゴシック" panose="020B0600070205080204" pitchFamily="34" charset="-128"/>
              </a:rPr>
              <a:t>những</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nếu</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có</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thể</a:t>
            </a:r>
            <a:r>
              <a:rPr lang="en-US" altLang="ja-JP" sz="3200" dirty="0" smtClean="0">
                <a:latin typeface="+mj-lt"/>
                <a:ea typeface="ＭＳ Ｐゴシック" panose="020B0600070205080204" pitchFamily="34" charset="-128"/>
              </a:rPr>
              <a:t>. </a:t>
            </a:r>
          </a:p>
          <a:p>
            <a:pPr eaLnBrk="1" hangingPunct="1">
              <a:buFontTx/>
              <a:buChar char="-"/>
            </a:pPr>
            <a:r>
              <a:rPr lang="ja-JP" altLang="en-US" sz="3200" dirty="0" smtClean="0">
                <a:latin typeface="+mj-lt"/>
                <a:ea typeface="ＭＳ Ｐゴシック" panose="020B0600070205080204" pitchFamily="34" charset="-128"/>
              </a:rPr>
              <a:t>“</a:t>
            </a:r>
            <a:r>
              <a:rPr lang="en-US" altLang="ja-JP" sz="3200" dirty="0" err="1" smtClean="0">
                <a:latin typeface="+mj-lt"/>
                <a:ea typeface="ＭＳ Ｐゴシック" panose="020B0600070205080204" pitchFamily="34" charset="-128"/>
              </a:rPr>
              <a:t>Chặt</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chữ</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trong</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từ</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nếu</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được</a:t>
            </a:r>
            <a:r>
              <a:rPr lang="en-US" altLang="ja-JP" sz="3200" dirty="0" smtClean="0">
                <a:latin typeface="+mj-lt"/>
                <a:ea typeface="ＭＳ Ｐゴシック" panose="020B0600070205080204" pitchFamily="34" charset="-128"/>
              </a:rPr>
              <a:t>: </a:t>
            </a:r>
            <a:r>
              <a:rPr lang="ja-JP" altLang="en-US" sz="3200" dirty="0" smtClean="0">
                <a:latin typeface="+mj-lt"/>
                <a:ea typeface="ＭＳ Ｐゴシック" panose="020B0600070205080204" pitchFamily="34" charset="-128"/>
              </a:rPr>
              <a:t>“</a:t>
            </a:r>
            <a:r>
              <a:rPr lang="en-US" altLang="ja-JP" sz="3200" dirty="0" err="1" smtClean="0">
                <a:latin typeface="+mj-lt"/>
                <a:ea typeface="ＭＳ Ｐゴシック" panose="020B0600070205080204" pitchFamily="34" charset="-128"/>
              </a:rPr>
              <a:t>thành</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lập</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 </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sang </a:t>
            </a:r>
            <a:r>
              <a:rPr lang="en-US" altLang="ja-JP" sz="3200" dirty="0" err="1" smtClean="0">
                <a:latin typeface="+mj-lt"/>
                <a:ea typeface="ＭＳ Ｐゴシック" panose="020B0600070205080204" pitchFamily="34" charset="-128"/>
              </a:rPr>
              <a:t>thăm</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 </a:t>
            </a:r>
            <a:r>
              <a:rPr lang="ja-JP" altLang="en-US" sz="3200" dirty="0" smtClean="0">
                <a:latin typeface="+mj-lt"/>
                <a:ea typeface="ＭＳ Ｐゴシック" panose="020B0600070205080204" pitchFamily="34" charset="-128"/>
              </a:rPr>
              <a:t>“</a:t>
            </a:r>
            <a:r>
              <a:rPr lang="en-US" altLang="ja-JP" sz="3200" dirty="0" err="1" smtClean="0">
                <a:latin typeface="+mj-lt"/>
                <a:ea typeface="ＭＳ Ｐゴシック" panose="020B0600070205080204" pitchFamily="34" charset="-128"/>
              </a:rPr>
              <a:t>phòng</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chống</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 </a:t>
            </a:r>
            <a:r>
              <a:rPr lang="ja-JP" altLang="en-US" sz="3200" dirty="0" smtClean="0">
                <a:latin typeface="+mj-lt"/>
                <a:ea typeface="ＭＳ Ｐゴシック" panose="020B0600070205080204" pitchFamily="34" charset="-128"/>
              </a:rPr>
              <a:t>“</a:t>
            </a:r>
            <a:r>
              <a:rPr lang="en-US" altLang="ja-JP" sz="3200" dirty="0" err="1" smtClean="0">
                <a:latin typeface="+mj-lt"/>
                <a:ea typeface="ＭＳ Ｐゴシック" panose="020B0600070205080204" pitchFamily="34" charset="-128"/>
              </a:rPr>
              <a:t>tham</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dự</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 </a:t>
            </a:r>
            <a:r>
              <a:rPr lang="vi-VN" altLang="ja-JP" sz="3200" dirty="0" smtClean="0">
                <a:latin typeface="+mj-lt"/>
                <a:ea typeface="ＭＳ Ｐゴシック" panose="020B0600070205080204" pitchFamily="34" charset="-128"/>
              </a:rPr>
              <a:t>chứa chấp...</a:t>
            </a:r>
            <a:endParaRPr lang="en-US" altLang="ja-JP" sz="3200" dirty="0" smtClean="0">
              <a:latin typeface="+mj-lt"/>
              <a:ea typeface="ＭＳ Ｐゴシック" panose="020B0600070205080204" pitchFamily="34" charset="-128"/>
            </a:endParaRPr>
          </a:p>
          <a:p>
            <a:pPr eaLnBrk="1" hangingPunct="1">
              <a:buFontTx/>
              <a:buChar char="-"/>
            </a:pPr>
            <a:r>
              <a:rPr lang="en-US" sz="3200" dirty="0" err="1" smtClean="0">
                <a:latin typeface="+mj-lt"/>
                <a:ea typeface="ＭＳ Ｐゴシック" panose="020B0600070205080204" pitchFamily="34" charset="-128"/>
              </a:rPr>
              <a:t>Tránh</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câu</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bị</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động</a:t>
            </a:r>
            <a:r>
              <a:rPr lang="en-US" sz="3200" dirty="0" smtClean="0">
                <a:latin typeface="+mj-lt"/>
                <a:ea typeface="ＭＳ Ｐゴシック" panose="020B0600070205080204" pitchFamily="34" charset="-128"/>
              </a:rPr>
              <a:t>;</a:t>
            </a:r>
          </a:p>
          <a:p>
            <a:pPr eaLnBrk="1" hangingPunct="1">
              <a:buFontTx/>
              <a:buChar char="-"/>
            </a:pPr>
            <a:r>
              <a:rPr lang="en-US" sz="3200" dirty="0" err="1" smtClean="0">
                <a:latin typeface="+mj-lt"/>
                <a:ea typeface="ＭＳ Ｐゴシック" panose="020B0600070205080204" pitchFamily="34" charset="-128"/>
              </a:rPr>
              <a:t>Không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nhất</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thiết</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lúc</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nào</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cũng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phải</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nói</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là</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Việt</a:t>
            </a:r>
            <a:r>
              <a:rPr lang="en-US" sz="3200" dirty="0" smtClean="0">
                <a:latin typeface="+mj-lt"/>
                <a:ea typeface="ＭＳ Ｐゴシック" panose="020B0600070205080204" pitchFamily="34" charset="-128"/>
              </a:rPr>
              <a:t> Nam.</a:t>
            </a:r>
          </a:p>
        </p:txBody>
      </p:sp>
    </p:spTree>
    <p:extLst>
      <p:ext uri="{BB962C8B-B14F-4D97-AF65-F5344CB8AC3E}">
        <p14:creationId xmlns:p14="http://schemas.microsoft.com/office/powerpoint/2010/main" val="45151906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465138">
              <a:buFont typeface="Wingdings" panose="05000000000000000000" pitchFamily="2" charset="2"/>
              <a:buNone/>
            </a:pPr>
            <a:r>
              <a:rPr lang="en-US" sz="3200" b="1" dirty="0" err="1" smtClean="0">
                <a:latin typeface="+mj-lt"/>
                <a:ea typeface="ＭＳ Ｐゴシック" panose="020B0600070205080204" pitchFamily="34" charset="-128"/>
              </a:rPr>
              <a:t>Bài</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tập</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Biên</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tập</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lại</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các</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tít</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sau</a:t>
            </a:r>
            <a:endParaRPr lang="en-US" sz="3200" b="1" dirty="0" smtClean="0">
              <a:latin typeface="+mj-lt"/>
              <a:ea typeface="ＭＳ Ｐゴシック" panose="020B0600070205080204" pitchFamily="34" charset="-128"/>
            </a:endParaRPr>
          </a:p>
          <a:p>
            <a:pPr marL="0" indent="465138">
              <a:buFont typeface="Wingdings" panose="05000000000000000000" pitchFamily="2" charset="2"/>
              <a:buNone/>
            </a:pPr>
            <a:endParaRPr lang="en-US" sz="3200" dirty="0" smtClean="0">
              <a:latin typeface="+mj-lt"/>
              <a:ea typeface="ＭＳ Ｐゴシック" panose="020B0600070205080204" pitchFamily="34" charset="-128"/>
            </a:endParaRPr>
          </a:p>
          <a:p>
            <a:pPr marL="0" indent="465138">
              <a:buFont typeface="Wingdings" panose="05000000000000000000" pitchFamily="2" charset="2"/>
              <a:buNone/>
            </a:pPr>
            <a:r>
              <a:rPr lang="en-US" sz="3200" dirty="0" err="1" smtClean="0">
                <a:latin typeface="+mj-lt"/>
                <a:ea typeface="ＭＳ Ｐゴシック" panose="020B0600070205080204" pitchFamily="34" charset="-128"/>
              </a:rPr>
              <a:t>Đám</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cỏ</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bốc</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cháy</a:t>
            </a:r>
            <a:r>
              <a:rPr lang="en-US" sz="3200" dirty="0" smtClean="0">
                <a:latin typeface="+mj-lt"/>
                <a:ea typeface="ＭＳ Ｐゴシック" panose="020B0600070205080204" pitchFamily="34" charset="-128"/>
              </a:rPr>
              <a:t>, 11 </a:t>
            </a:r>
            <a:r>
              <a:rPr lang="en-US" sz="3200" dirty="0" err="1" smtClean="0">
                <a:latin typeface="+mj-lt"/>
                <a:ea typeface="ＭＳ Ｐゴシック" panose="020B0600070205080204" pitchFamily="34" charset="-128"/>
              </a:rPr>
              <a:t>phòng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trọ</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bị</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thiêu</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rụi</a:t>
            </a:r>
            <a:r>
              <a:rPr lang="en-US" sz="3200" dirty="0" smtClean="0">
                <a:latin typeface="+mj-lt"/>
                <a:ea typeface="ＭＳ Ｐゴシック" panose="020B0600070205080204" pitchFamily="34" charset="-128"/>
              </a:rPr>
              <a:t> </a:t>
            </a:r>
            <a:r>
              <a:rPr lang="en-US" sz="3200" i="1" dirty="0" smtClean="0">
                <a:latin typeface="+mj-lt"/>
                <a:ea typeface="ＭＳ Ｐゴシック" panose="020B0600070205080204" pitchFamily="34" charset="-128"/>
              </a:rPr>
              <a:t>(VTC News)</a:t>
            </a:r>
          </a:p>
          <a:p>
            <a:pPr marL="0" indent="465138">
              <a:buFont typeface="Wingdings" panose="05000000000000000000" pitchFamily="2" charset="2"/>
              <a:buAutoNum type="arabicPeriod"/>
            </a:pPr>
            <a:endParaRPr lang="en-US" sz="3200" i="1" dirty="0" smtClean="0">
              <a:latin typeface="+mj-lt"/>
              <a:ea typeface="ＭＳ Ｐゴシック" panose="020B0600070205080204" pitchFamily="34" charset="-128"/>
            </a:endParaRPr>
          </a:p>
          <a:p>
            <a:pPr marL="0" indent="465138">
              <a:buFont typeface="Wingdings" panose="05000000000000000000" pitchFamily="2" charset="2"/>
              <a:buNone/>
            </a:pPr>
            <a:r>
              <a:rPr lang="en-US" sz="3200" i="1" dirty="0" err="1" smtClean="0">
                <a:latin typeface="+mj-lt"/>
                <a:ea typeface="ＭＳ Ｐゴシック" panose="020B0600070205080204" pitchFamily="34" charset="-128"/>
              </a:rPr>
              <a:t>Đám</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cỏ</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thiêu</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rụi</a:t>
            </a:r>
            <a:r>
              <a:rPr lang="en-US" sz="3200" i="1" dirty="0" smtClean="0">
                <a:latin typeface="+mj-lt"/>
                <a:ea typeface="ＭＳ Ｐゴシック" panose="020B0600070205080204" pitchFamily="34" charset="-128"/>
              </a:rPr>
              <a:t> 11 </a:t>
            </a:r>
            <a:r>
              <a:rPr lang="en-US" sz="3200" i="1" dirty="0" err="1" smtClean="0">
                <a:latin typeface="+mj-lt"/>
                <a:ea typeface="ＭＳ Ｐゴシック" panose="020B0600070205080204" pitchFamily="34" charset="-128"/>
              </a:rPr>
              <a:t>phòng</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trọ</a:t>
            </a:r>
            <a:endParaRPr lang="en-US" sz="3200" i="1" dirty="0" smtClean="0">
              <a:latin typeface="+mj-lt"/>
              <a:ea typeface="ＭＳ Ｐゴシック" panose="020B0600070205080204" pitchFamily="34" charset="-128"/>
            </a:endParaRPr>
          </a:p>
          <a:p>
            <a:pPr marL="0" indent="465138">
              <a:buFont typeface="Wingdings" panose="05000000000000000000" pitchFamily="2" charset="2"/>
              <a:buNone/>
            </a:pPr>
            <a:endParaRPr lang="en-US" sz="3200" i="1" dirty="0" smtClean="0">
              <a:latin typeface="+mj-lt"/>
              <a:ea typeface="ＭＳ Ｐゴシック" panose="020B0600070205080204" pitchFamily="34" charset="-128"/>
            </a:endParaRPr>
          </a:p>
          <a:p>
            <a:pPr marL="0" indent="465138">
              <a:buFont typeface="Wingdings" panose="05000000000000000000" pitchFamily="2" charset="2"/>
              <a:buNone/>
            </a:pPr>
            <a:r>
              <a:rPr lang="en-US" sz="3200" i="1" dirty="0" err="1" smtClean="0">
                <a:latin typeface="+mj-lt"/>
                <a:ea typeface="ＭＳ Ｐゴシック" panose="020B0600070205080204" pitchFamily="34" charset="-128"/>
              </a:rPr>
              <a:t>Đám</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cỏ</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cháy</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thiêu</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rụi</a:t>
            </a:r>
            <a:r>
              <a:rPr lang="en-US" sz="3200" i="1" dirty="0" smtClean="0">
                <a:latin typeface="+mj-lt"/>
                <a:ea typeface="ＭＳ Ｐゴシック" panose="020B0600070205080204" pitchFamily="34" charset="-128"/>
              </a:rPr>
              <a:t> 11 </a:t>
            </a:r>
            <a:r>
              <a:rPr lang="en-US" sz="3200" i="1" dirty="0" err="1" smtClean="0">
                <a:latin typeface="+mj-lt"/>
                <a:ea typeface="ＭＳ Ｐゴシック" panose="020B0600070205080204" pitchFamily="34" charset="-128"/>
              </a:rPr>
              <a:t>phòng</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trọ</a:t>
            </a:r>
            <a:r>
              <a:rPr lang="en-US" sz="3200" i="1" dirty="0" smtClean="0">
                <a:latin typeface="+mj-lt"/>
                <a:ea typeface="ＭＳ Ｐゴシック" panose="020B0600070205080204" pitchFamily="34" charset="-128"/>
              </a:rPr>
              <a:t> </a:t>
            </a:r>
          </a:p>
          <a:p>
            <a:pPr marL="0" indent="465138">
              <a:buFont typeface="Wingdings" panose="05000000000000000000" pitchFamily="2" charset="2"/>
              <a:buAutoNum type="arabicPeriod"/>
            </a:pPr>
            <a:endParaRPr lang="en-US" i="1" dirty="0" smtClean="0">
              <a:ea typeface="ＭＳ Ｐゴシック" panose="020B0600070205080204" pitchFamily="34" charset="-128"/>
            </a:endParaRPr>
          </a:p>
          <a:p>
            <a:pPr marL="0" indent="465138">
              <a:buFont typeface="Wingdings" panose="05000000000000000000" pitchFamily="2" charset="2"/>
              <a:buAutoNum type="arabicPeriod"/>
            </a:pPr>
            <a:endParaRPr lang="en-US" dirty="0" smtClean="0">
              <a:ea typeface="ＭＳ Ｐゴシック" panose="020B0600070205080204" pitchFamily="34" charset="-128"/>
            </a:endParaRPr>
          </a:p>
          <a:p>
            <a:pPr marL="0" indent="465138">
              <a:buFont typeface="Wingdings" panose="05000000000000000000" pitchFamily="2" charset="2"/>
              <a:buAutoNum type="arabicPeriod"/>
            </a:pPr>
            <a:endParaRPr lang="en-US" dirty="0" smtClean="0">
              <a:ea typeface="ＭＳ Ｐゴシック" panose="020B0600070205080204" pitchFamily="34" charset="-128"/>
            </a:endParaRPr>
          </a:p>
        </p:txBody>
      </p:sp>
    </p:spTree>
    <p:extLst>
      <p:ext uri="{BB962C8B-B14F-4D97-AF65-F5344CB8AC3E}">
        <p14:creationId xmlns:p14="http://schemas.microsoft.com/office/powerpoint/2010/main" val="257717905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165100" indent="300038">
              <a:lnSpc>
                <a:spcPct val="90000"/>
              </a:lnSpc>
              <a:buFont typeface="Wingdings" panose="05000000000000000000" pitchFamily="2" charset="2"/>
              <a:buNone/>
            </a:pPr>
            <a:r>
              <a:rPr lang="en-US" sz="3200" dirty="0" err="1" smtClean="0">
                <a:latin typeface="+mj-lt"/>
                <a:ea typeface="ＭＳ Ｐゴシック" panose="020B0600070205080204" pitchFamily="34" charset="-128"/>
              </a:rPr>
              <a:t>Phẫn</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nộ</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giết</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bạn</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gái</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mang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bầu</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sau</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khi</a:t>
            </a:r>
            <a:r>
              <a:rPr lang="en-US" sz="3200" dirty="0" smtClean="0">
                <a:latin typeface="+mj-lt"/>
                <a:ea typeface="ＭＳ Ｐゴシック" panose="020B0600070205080204" pitchFamily="34" charset="-128"/>
              </a:rPr>
              <a:t> </a:t>
            </a:r>
            <a:r>
              <a:rPr lang="ja-JP" altLang="en-US" sz="3200" dirty="0" smtClean="0">
                <a:latin typeface="+mj-lt"/>
                <a:ea typeface="ＭＳ Ｐゴシック" panose="020B0600070205080204" pitchFamily="34" charset="-128"/>
              </a:rPr>
              <a:t>“</a:t>
            </a:r>
            <a:r>
              <a:rPr lang="en-US" altLang="ja-JP" sz="3200" dirty="0" err="1" smtClean="0">
                <a:latin typeface="+mj-lt"/>
                <a:ea typeface="ＭＳ Ｐゴシック" panose="020B0600070205080204" pitchFamily="34" charset="-128"/>
              </a:rPr>
              <a:t>quan</a:t>
            </a:r>
            <a:r>
              <a:rPr lang="en-US" altLang="ja-JP" sz="3200" dirty="0" smtClean="0">
                <a:latin typeface="+mj-lt"/>
                <a:ea typeface="ＭＳ Ｐゴシック" panose="020B0600070205080204" pitchFamily="34" charset="-128"/>
              </a:rPr>
              <a:t> </a:t>
            </a:r>
            <a:r>
              <a:rPr lang="en-US" altLang="ja-JP" sz="3200" dirty="0" err="1" smtClean="0">
                <a:latin typeface="+mj-lt"/>
                <a:ea typeface="ＭＳ Ｐゴシック" panose="020B0600070205080204" pitchFamily="34" charset="-128"/>
              </a:rPr>
              <a:t>hệ</a:t>
            </a:r>
            <a:r>
              <a:rPr lang="ja-JP" altLang="en-US" sz="3200" dirty="0" smtClean="0">
                <a:latin typeface="+mj-lt"/>
                <a:ea typeface="ＭＳ Ｐゴシック" panose="020B0600070205080204" pitchFamily="34" charset="-128"/>
              </a:rPr>
              <a:t>”</a:t>
            </a:r>
            <a:r>
              <a:rPr lang="en-US" altLang="ja-JP" sz="3200" dirty="0" smtClean="0">
                <a:latin typeface="+mj-lt"/>
                <a:ea typeface="ＭＳ Ｐゴシック" panose="020B0600070205080204" pitchFamily="34" charset="-128"/>
              </a:rPr>
              <a:t> (VTC News)</a:t>
            </a:r>
          </a:p>
          <a:p>
            <a:pPr marL="165100" indent="300038">
              <a:lnSpc>
                <a:spcPct val="90000"/>
              </a:lnSpc>
              <a:buFont typeface="Wingdings" panose="05000000000000000000" pitchFamily="2" charset="2"/>
              <a:buNone/>
            </a:pPr>
            <a:r>
              <a:rPr lang="en-US" sz="3200" dirty="0" smtClean="0">
                <a:latin typeface="+mj-lt"/>
                <a:ea typeface="ＭＳ Ｐゴシック" panose="020B0600070205080204" pitchFamily="34" charset="-128"/>
              </a:rPr>
              <a:t>	</a:t>
            </a:r>
          </a:p>
          <a:p>
            <a:pPr marL="165100" indent="300038">
              <a:lnSpc>
                <a:spcPct val="90000"/>
              </a:lnSpc>
              <a:buFont typeface="Wingdings" panose="05000000000000000000" pitchFamily="2" charset="2"/>
              <a:buNone/>
            </a:pPr>
            <a:r>
              <a:rPr lang="en-US" sz="3200" i="1" dirty="0" err="1" smtClean="0">
                <a:latin typeface="+mj-lt"/>
                <a:ea typeface="ＭＳ Ｐゴシック" panose="020B0600070205080204" pitchFamily="34" charset="-128"/>
              </a:rPr>
              <a:t>Giết</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bạn</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gái</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mang</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bầu</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sau</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khi</a:t>
            </a:r>
            <a:r>
              <a:rPr lang="en-US" sz="3200" i="1" dirty="0" smtClean="0">
                <a:latin typeface="+mj-lt"/>
                <a:ea typeface="ＭＳ Ｐゴシック" panose="020B0600070205080204" pitchFamily="34" charset="-128"/>
              </a:rPr>
              <a:t> </a:t>
            </a:r>
            <a:r>
              <a:rPr lang="ja-JP" altLang="en-US" sz="3200" i="1" dirty="0" smtClean="0">
                <a:latin typeface="+mj-lt"/>
                <a:ea typeface="ＭＳ Ｐゴシック" panose="020B0600070205080204" pitchFamily="34" charset="-128"/>
              </a:rPr>
              <a:t>“</a:t>
            </a:r>
            <a:r>
              <a:rPr lang="en-US" altLang="ja-JP" sz="3200" i="1" dirty="0" err="1" smtClean="0">
                <a:latin typeface="+mj-lt"/>
                <a:ea typeface="ＭＳ Ｐゴシック" panose="020B0600070205080204" pitchFamily="34" charset="-128"/>
              </a:rPr>
              <a:t>quan</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hệ</a:t>
            </a:r>
            <a:r>
              <a:rPr lang="ja-JP" altLang="en-US" sz="3200" i="1" dirty="0" smtClean="0">
                <a:latin typeface="+mj-lt"/>
                <a:ea typeface="ＭＳ Ｐゴシック" panose="020B0600070205080204" pitchFamily="34" charset="-128"/>
              </a:rPr>
              <a:t>”</a:t>
            </a:r>
            <a:endParaRPr lang="en-US" altLang="ja-JP" sz="3200" i="1" dirty="0" smtClean="0">
              <a:latin typeface="+mj-lt"/>
              <a:ea typeface="ＭＳ Ｐゴシック" panose="020B0600070205080204" pitchFamily="34" charset="-128"/>
            </a:endParaRPr>
          </a:p>
          <a:p>
            <a:pPr marL="165100" indent="300038">
              <a:lnSpc>
                <a:spcPct val="90000"/>
              </a:lnSpc>
              <a:buFont typeface="Wingdings" panose="05000000000000000000" pitchFamily="2" charset="2"/>
              <a:buNone/>
            </a:pPr>
            <a:r>
              <a:rPr lang="en-US" sz="3200" i="1" dirty="0" smtClean="0">
                <a:latin typeface="+mj-lt"/>
                <a:ea typeface="ＭＳ Ｐゴシック" panose="020B0600070205080204" pitchFamily="34" charset="-128"/>
              </a:rPr>
              <a:t> </a:t>
            </a:r>
          </a:p>
          <a:p>
            <a:pPr marL="165100" indent="300038">
              <a:lnSpc>
                <a:spcPct val="90000"/>
              </a:lnSpc>
              <a:buFont typeface="Wingdings" panose="05000000000000000000" pitchFamily="2" charset="2"/>
              <a:buNone/>
            </a:pPr>
            <a:r>
              <a:rPr lang="en-US" sz="3200" i="1" dirty="0" err="1" smtClean="0">
                <a:latin typeface="+mj-lt"/>
                <a:ea typeface="ＭＳ Ｐゴシック" panose="020B0600070205080204" pitchFamily="34" charset="-128"/>
              </a:rPr>
              <a:t>Quan</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hệ</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với</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bạn</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gái</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mang</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bầu</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rồi</a:t>
            </a:r>
            <a:r>
              <a:rPr lang="en-US" sz="3200" i="1" dirty="0" smtClean="0">
                <a:latin typeface="+mj-lt"/>
                <a:ea typeface="ＭＳ Ｐゴシック" panose="020B0600070205080204" pitchFamily="34" charset="-128"/>
              </a:rPr>
              <a:t> </a:t>
            </a:r>
            <a:r>
              <a:rPr lang="en-US" sz="3200" i="1" dirty="0" err="1" smtClean="0">
                <a:latin typeface="+mj-lt"/>
                <a:ea typeface="ＭＳ Ｐゴシック" panose="020B0600070205080204" pitchFamily="34" charset="-128"/>
              </a:rPr>
              <a:t>giết</a:t>
            </a:r>
            <a:r>
              <a:rPr lang="en-US" sz="3200" i="1" dirty="0" smtClean="0">
                <a:latin typeface="+mj-lt"/>
                <a:ea typeface="ＭＳ Ｐゴシック" panose="020B0600070205080204" pitchFamily="34" charset="-128"/>
              </a:rPr>
              <a:t> </a:t>
            </a:r>
          </a:p>
          <a:p>
            <a:pPr marL="165100" indent="300038">
              <a:lnSpc>
                <a:spcPct val="90000"/>
              </a:lnSpc>
              <a:buFont typeface="Wingdings" panose="05000000000000000000" pitchFamily="2" charset="2"/>
              <a:buNone/>
            </a:pPr>
            <a:endParaRPr lang="en-US" sz="3200" i="1" dirty="0" smtClean="0">
              <a:latin typeface="+mj-lt"/>
              <a:ea typeface="ＭＳ Ｐゴシック" panose="020B0600070205080204" pitchFamily="34" charset="-128"/>
            </a:endParaRPr>
          </a:p>
          <a:p>
            <a:pPr marL="165100" indent="300038">
              <a:lnSpc>
                <a:spcPct val="90000"/>
              </a:lnSpc>
              <a:buFont typeface="Wingdings" panose="05000000000000000000" pitchFamily="2" charset="2"/>
              <a:buNone/>
            </a:pPr>
            <a:r>
              <a:rPr lang="ja-JP" altLang="en-US" sz="3200" i="1" dirty="0" smtClean="0">
                <a:latin typeface="+mj-lt"/>
                <a:ea typeface="ＭＳ Ｐゴシック" panose="020B0600070205080204" pitchFamily="34" charset="-128"/>
              </a:rPr>
              <a:t>“</a:t>
            </a:r>
            <a:r>
              <a:rPr lang="en-US" altLang="ja-JP" sz="3200" i="1" dirty="0" err="1" smtClean="0">
                <a:latin typeface="+mj-lt"/>
                <a:ea typeface="ＭＳ Ｐゴシック" panose="020B0600070205080204" pitchFamily="34" charset="-128"/>
              </a:rPr>
              <a:t>Quan</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hệ</a:t>
            </a:r>
            <a:r>
              <a:rPr lang="ja-JP" altLang="en-US" sz="3200" i="1" dirty="0" smtClean="0">
                <a:latin typeface="+mj-lt"/>
                <a:ea typeface="ＭＳ Ｐゴシック" panose="020B0600070205080204" pitchFamily="34" charset="-128"/>
              </a:rPr>
              <a:t>”</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rồi</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giết</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bạn</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gái</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đang</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mang</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bầu</a:t>
            </a:r>
            <a:endParaRPr lang="en-US" altLang="ja-JP" sz="3200" i="1" dirty="0" smtClean="0">
              <a:latin typeface="+mj-lt"/>
              <a:ea typeface="ＭＳ Ｐゴシック" panose="020B0600070205080204" pitchFamily="34" charset="-128"/>
            </a:endParaRPr>
          </a:p>
          <a:p>
            <a:pPr marL="165100" indent="300038">
              <a:lnSpc>
                <a:spcPct val="90000"/>
              </a:lnSpc>
            </a:pPr>
            <a:endParaRPr lang="en-US" dirty="0" smtClean="0">
              <a:latin typeface="+mj-lt"/>
              <a:ea typeface="ＭＳ Ｐゴシック" panose="020B0600070205080204" pitchFamily="34" charset="-128"/>
            </a:endParaRPr>
          </a:p>
        </p:txBody>
      </p:sp>
    </p:spTree>
    <p:extLst>
      <p:ext uri="{BB962C8B-B14F-4D97-AF65-F5344CB8AC3E}">
        <p14:creationId xmlns:p14="http://schemas.microsoft.com/office/powerpoint/2010/main" val="245557483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50929"/>
            <a:ext cx="7886700" cy="5526034"/>
          </a:xfrm>
        </p:spPr>
        <p:txBody>
          <a:bodyPr/>
          <a:lstStyle/>
          <a:p>
            <a:pPr marL="0" indent="0">
              <a:buNone/>
            </a:pPr>
            <a:endParaRPr lang="vi-VN" dirty="0" smtClean="0"/>
          </a:p>
          <a:p>
            <a:pPr marL="0" indent="0">
              <a:buNone/>
            </a:pPr>
            <a:endParaRPr lang="vi-VN" dirty="0"/>
          </a:p>
          <a:p>
            <a:pPr marL="0" indent="0">
              <a:buNone/>
            </a:pPr>
            <a:endParaRPr lang="vi-VN" dirty="0" smtClean="0"/>
          </a:p>
          <a:p>
            <a:pPr marL="0" indent="0">
              <a:buNone/>
            </a:pPr>
            <a:endParaRPr lang="vi-VN" dirty="0"/>
          </a:p>
          <a:p>
            <a:pPr marL="0" indent="0" algn="ctr">
              <a:buNone/>
            </a:pPr>
            <a:r>
              <a:rPr lang="vi-VN" sz="4000" b="1" dirty="0" smtClean="0"/>
              <a:t>1. TIN VÀ KỸ NĂNG VIẾT TIN</a:t>
            </a:r>
            <a:endParaRPr lang="en-US" sz="4000" b="1" dirty="0"/>
          </a:p>
        </p:txBody>
      </p:sp>
    </p:spTree>
    <p:extLst>
      <p:ext uri="{BB962C8B-B14F-4D97-AF65-F5344CB8AC3E}">
        <p14:creationId xmlns:p14="http://schemas.microsoft.com/office/powerpoint/2010/main" val="8048786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83403"/>
            <a:ext cx="7886700" cy="5293560"/>
          </a:xfrm>
        </p:spPr>
        <p:txBody>
          <a:bodyPr>
            <a:normAutofit/>
          </a:bodyPr>
          <a:lstStyle/>
          <a:p>
            <a:pPr marL="60325" indent="404813">
              <a:buFont typeface="Wingdings" panose="05000000000000000000" pitchFamily="2" charset="2"/>
              <a:buNone/>
            </a:pPr>
            <a:endParaRPr lang="vi-VN" sz="3200" dirty="0" smtClean="0">
              <a:ea typeface="ＭＳ Ｐゴシック" panose="020B0600070205080204" pitchFamily="34" charset="-128"/>
            </a:endParaRPr>
          </a:p>
          <a:p>
            <a:pPr marL="60325" indent="404813">
              <a:buFont typeface="Wingdings" panose="05000000000000000000" pitchFamily="2" charset="2"/>
              <a:buNone/>
            </a:pP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Dọa</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tung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clip sex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và</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cắt</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tai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nữ</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sinh</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đòi</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100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triệu</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đồng</a:t>
            </a:r>
            <a:endPar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marL="60325" indent="404813">
              <a:buFont typeface="Wingdings" panose="05000000000000000000" pitchFamily="2" charset="2"/>
              <a:buNone/>
            </a:pPr>
            <a:endPar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marL="60325" indent="404813">
              <a:buFont typeface="Wingdings" panose="05000000000000000000" pitchFamily="2" charset="2"/>
              <a:buNone/>
            </a:pP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Dọa</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tung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clip sex,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đòi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100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triệu</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đồng</a:t>
            </a:r>
            <a:endPar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marL="60325" indent="404813">
              <a:buFont typeface="Wingdings" panose="05000000000000000000" pitchFamily="2" charset="2"/>
              <a:buNone/>
            </a:pP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Dọa</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cắt</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tai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nữ</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sinh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đòi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100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triệu</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đồng</a:t>
            </a:r>
            <a:endPar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marL="60325" indent="404813">
              <a:buFont typeface="Wingdings" panose="05000000000000000000" pitchFamily="2" charset="2"/>
              <a:buNone/>
            </a:pPr>
            <a:endPar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p:txBody>
      </p:sp>
    </p:spTree>
    <p:extLst>
      <p:ext uri="{BB962C8B-B14F-4D97-AF65-F5344CB8AC3E}">
        <p14:creationId xmlns:p14="http://schemas.microsoft.com/office/powerpoint/2010/main" val="253916197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692" y="780081"/>
            <a:ext cx="8229600" cy="5521325"/>
          </a:xfrm>
        </p:spPr>
        <p:txBody>
          <a:bodyPr/>
          <a:lstStyle/>
          <a:p>
            <a:pPr marL="0" indent="0">
              <a:buNone/>
            </a:pPr>
            <a:endParaRPr lang="vi-VN" b="1" dirty="0" smtClean="0">
              <a:ea typeface="ＭＳ Ｐゴシック" panose="020B0600070205080204" pitchFamily="34" charset="-128"/>
            </a:endParaRPr>
          </a:p>
          <a:p>
            <a:pPr marL="0" indent="0">
              <a:buNone/>
            </a:pPr>
            <a:endParaRPr lang="en-US" b="1" dirty="0" smtClean="0">
              <a:ea typeface="ＭＳ Ｐゴシック" panose="020B0600070205080204" pitchFamily="34" charset="-128"/>
            </a:endParaRPr>
          </a:p>
          <a:p>
            <a:pPr>
              <a:buFont typeface="Wingdings" panose="05000000000000000000" pitchFamily="2" charset="2"/>
              <a:buNone/>
            </a:pPr>
            <a:r>
              <a:rPr lang="vi-VN" sz="3200" dirty="0" smtClean="0">
                <a:latin typeface="Calibri Light" panose="020F0302020204030204" pitchFamily="34" charset="0"/>
                <a:ea typeface="ＭＳ Ｐゴシック" panose="020B0600070205080204" pitchFamily="34" charset="-128"/>
                <a:cs typeface="Calibri Light" panose="020F0302020204030204" pitchFamily="34" charset="0"/>
              </a:rPr>
              <a:t>Angela Phương Trinh lên tiếng sau gu ăn mặc «lố lăng» bị «ném đá»</a:t>
            </a:r>
          </a:p>
          <a:p>
            <a:pPr>
              <a:buFont typeface="Wingdings" panose="05000000000000000000" pitchFamily="2" charset="2"/>
              <a:buNone/>
            </a:pPr>
            <a:endPar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marL="0" indent="0">
              <a:buNone/>
            </a:pPr>
            <a:r>
              <a:rPr lang="vi-VN" sz="3200" dirty="0" smtClean="0">
                <a:latin typeface="Calibri Light" panose="020F0302020204030204" pitchFamily="34" charset="0"/>
                <a:ea typeface="ＭＳ Ｐゴシック" panose="020B0600070205080204" pitchFamily="34" charset="-128"/>
                <a:cs typeface="Calibri Light" panose="020F0302020204030204" pitchFamily="34" charset="0"/>
              </a:rPr>
              <a:t> &gt;&gt;&gt; </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Angela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Phương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Trinh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lên</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tiếng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sau</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scandal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mặc</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lố</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p>
          <a:p>
            <a:endParaRPr lang="en-US" sz="3200" dirty="0" smtClean="0">
              <a:ea typeface="ＭＳ Ｐゴシック" panose="020B0600070205080204" pitchFamily="34" charset="-128"/>
            </a:endParaRPr>
          </a:p>
        </p:txBody>
      </p:sp>
    </p:spTree>
    <p:extLst>
      <p:ext uri="{BB962C8B-B14F-4D97-AF65-F5344CB8AC3E}">
        <p14:creationId xmlns:p14="http://schemas.microsoft.com/office/powerpoint/2010/main" val="219406118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ea typeface="ＭＳ Ｐゴシック" panose="020B0600070205080204" pitchFamily="34" charset="-128"/>
              </a:rPr>
              <a:t>3. KỸ NĂNG VIẾT GỌN </a:t>
            </a:r>
            <a:br>
              <a:rPr lang="en-US" sz="4000" dirty="0" smtClean="0">
                <a:ea typeface="ＭＳ Ｐゴシック" panose="020B0600070205080204" pitchFamily="34" charset="-128"/>
              </a:rPr>
            </a:br>
            <a:r>
              <a:rPr lang="en-US" sz="4000" dirty="0" smtClean="0">
                <a:ea typeface="ＭＳ Ｐゴシック" panose="020B0600070205080204" pitchFamily="34" charset="-128"/>
              </a:rPr>
              <a:t>TRONG TIN, BÀI</a:t>
            </a:r>
          </a:p>
        </p:txBody>
      </p:sp>
    </p:spTree>
    <p:extLst>
      <p:ext uri="{BB962C8B-B14F-4D97-AF65-F5344CB8AC3E}">
        <p14:creationId xmlns:p14="http://schemas.microsoft.com/office/powerpoint/2010/main" val="40869096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533400"/>
            <a:ext cx="8229600" cy="5592763"/>
          </a:xfrm>
        </p:spPr>
        <p:txBody>
          <a:bodyPr/>
          <a:lstStyle/>
          <a:p>
            <a:pPr eaLnBrk="1" hangingPunct="1"/>
            <a:endParaRPr lang="en-US" dirty="0" smtClean="0">
              <a:ea typeface="ＭＳ Ｐゴシック" panose="020B0600070205080204" pitchFamily="34" charset="-128"/>
            </a:endParaRPr>
          </a:p>
          <a:p>
            <a:pPr eaLnBrk="1" hangingPunct="1"/>
            <a:endParaRPr lang="vi-VN" dirty="0" smtClean="0">
              <a:ea typeface="ＭＳ Ｐゴシック" panose="020B0600070205080204" pitchFamily="34" charset="-128"/>
            </a:endParaRPr>
          </a:p>
          <a:p>
            <a:pPr eaLnBrk="1" hangingPunct="1"/>
            <a:endParaRPr lang="vi-VN" dirty="0">
              <a:ea typeface="ＭＳ Ｐゴシック" panose="020B0600070205080204" pitchFamily="34" charset="-128"/>
            </a:endParaRPr>
          </a:p>
          <a:p>
            <a:pPr eaLnBrk="1" hangingPunct="1"/>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Một</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công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thức</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để</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viết</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ngắn</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b="1" dirty="0" smtClean="0">
                <a:latin typeface="Calibri Light" panose="020F0302020204030204" pitchFamily="34" charset="0"/>
                <a:ea typeface="ＭＳ Ｐゴシック" panose="020B0600070205080204" pitchFamily="34" charset="-128"/>
                <a:cs typeface="Calibri Light" panose="020F0302020204030204" pitchFamily="34" charset="0"/>
              </a:rPr>
              <a:t>CÔNG THỨC 10%</a:t>
            </a:r>
          </a:p>
          <a:p>
            <a:pPr eaLnBrk="1" hangingPunct="1"/>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BẢN THẢO THỨ 2 = BẢN THẢO THỨ NHẤT – 10%.</a:t>
            </a:r>
          </a:p>
          <a:p>
            <a:pPr eaLnBrk="1" hangingPunct="1"/>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Cắt</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10%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không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chỉ</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là</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cắt</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câu</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mà</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có</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khi</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chỉ</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là</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cắt</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những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từ</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thừa</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p>
        </p:txBody>
      </p:sp>
    </p:spTree>
    <p:extLst>
      <p:ext uri="{BB962C8B-B14F-4D97-AF65-F5344CB8AC3E}">
        <p14:creationId xmlns:p14="http://schemas.microsoft.com/office/powerpoint/2010/main" val="76100958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animEffect transition="in" filter="box(in)">
                                      <p:cBhvr>
                                        <p:cTn id="7" dur="500"/>
                                        <p:tgtEl>
                                          <p:spTgt spid="1536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5363">
                                            <p:txEl>
                                              <p:pRg st="4" end="4"/>
                                            </p:txEl>
                                          </p:spTgt>
                                        </p:tgtEl>
                                        <p:attrNameLst>
                                          <p:attrName>style.visibility</p:attrName>
                                        </p:attrNameLst>
                                      </p:cBhvr>
                                      <p:to>
                                        <p:strVal val="visible"/>
                                      </p:to>
                                    </p:set>
                                    <p:animEffect transition="in" filter="box(in)">
                                      <p:cBhvr>
                                        <p:cTn id="12" dur="500"/>
                                        <p:tgtEl>
                                          <p:spTgt spid="1536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5363">
                                            <p:txEl>
                                              <p:pRg st="5" end="5"/>
                                            </p:txEl>
                                          </p:spTgt>
                                        </p:tgtEl>
                                        <p:attrNameLst>
                                          <p:attrName>style.visibility</p:attrName>
                                        </p:attrNameLst>
                                      </p:cBhvr>
                                      <p:to>
                                        <p:strVal val="visible"/>
                                      </p:to>
                                    </p:set>
                                    <p:animEffect transition="in" filter="box(in)">
                                      <p:cBhvr>
                                        <p:cTn id="17"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eaLnBrk="1" hangingPunct="1"/>
            <a:endParaRPr lang="en-US" b="1" dirty="0" smtClean="0">
              <a:ea typeface="ＭＳ Ｐゴシック" panose="020B0600070205080204" pitchFamily="34" charset="-128"/>
            </a:endParaRPr>
          </a:p>
          <a:p>
            <a:pPr eaLnBrk="1" hangingPunct="1"/>
            <a:endParaRPr lang="vi-VN" b="1" dirty="0" smtClean="0">
              <a:ea typeface="ＭＳ Ｐゴシック" panose="020B0600070205080204" pitchFamily="34" charset="-128"/>
            </a:endParaRPr>
          </a:p>
          <a:p>
            <a:pPr eaLnBrk="1" hangingPunct="1"/>
            <a:r>
              <a:rPr lang="en-US" sz="3200" b="1" dirty="0" err="1" smtClean="0">
                <a:latin typeface="+mj-lt"/>
                <a:ea typeface="ＭＳ Ｐゴシック" panose="020B0600070205080204" pitchFamily="34" charset="-128"/>
              </a:rPr>
              <a:t>Một</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số</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phần</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trong</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bài</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báo</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có</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thể</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cắt</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xén</a:t>
            </a:r>
            <a:r>
              <a:rPr lang="en-US" sz="3200" dirty="0" smtClean="0">
                <a:latin typeface="+mj-lt"/>
                <a:ea typeface="ＭＳ Ｐゴシック" panose="020B0600070205080204" pitchFamily="34" charset="-128"/>
              </a:rPr>
              <a:t>:</a:t>
            </a:r>
          </a:p>
          <a:p>
            <a:pPr eaLnBrk="1" hangingPunct="1">
              <a:buFontTx/>
              <a:buChar char="-"/>
            </a:pPr>
            <a:r>
              <a:rPr lang="en-US" sz="3200" dirty="0" err="1" smtClean="0">
                <a:latin typeface="+mj-lt"/>
                <a:ea typeface="ＭＳ Ｐゴシック" panose="020B0600070205080204" pitchFamily="34" charset="-128"/>
              </a:rPr>
              <a:t>Chuyển</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câu</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dài</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thành</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câu</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ngắn</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và</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vứt</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một</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số</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câu</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ngắn</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vừa</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tách</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Cố</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gắng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đừng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câu</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nào</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dài</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quá</a:t>
            </a:r>
            <a:r>
              <a:rPr lang="en-US" sz="3200" dirty="0" smtClean="0">
                <a:latin typeface="+mj-lt"/>
                <a:ea typeface="ＭＳ Ｐゴシック" panose="020B0600070205080204" pitchFamily="34" charset="-128"/>
              </a:rPr>
              <a:t> 3 </a:t>
            </a:r>
            <a:r>
              <a:rPr lang="en-US" sz="3200" dirty="0" err="1" smtClean="0">
                <a:latin typeface="+mj-lt"/>
                <a:ea typeface="ＭＳ Ｐゴシック" panose="020B0600070205080204" pitchFamily="34" charset="-128"/>
              </a:rPr>
              <a:t>dòng</a:t>
            </a:r>
            <a:r>
              <a:rPr lang="en-US" sz="3200" dirty="0" smtClean="0">
                <a:latin typeface="+mj-lt"/>
                <a:ea typeface="ＭＳ Ｐゴシック" panose="020B0600070205080204" pitchFamily="34" charset="-128"/>
              </a:rPr>
              <a:t>.</a:t>
            </a:r>
          </a:p>
          <a:p>
            <a:pPr eaLnBrk="1" hangingPunct="1">
              <a:buFontTx/>
              <a:buNone/>
            </a:pPr>
            <a:endParaRPr lang="en-US" sz="3200" dirty="0" smtClean="0">
              <a:latin typeface="+mj-lt"/>
              <a:ea typeface="ＭＳ Ｐゴシック" panose="020B0600070205080204" pitchFamily="34" charset="-128"/>
            </a:endParaRPr>
          </a:p>
          <a:p>
            <a:pPr eaLnBrk="1" hangingPunct="1">
              <a:buFontTx/>
              <a:buChar char="-"/>
            </a:pPr>
            <a:r>
              <a:rPr lang="en-US" sz="3200" dirty="0" err="1" smtClean="0">
                <a:latin typeface="+mj-lt"/>
                <a:ea typeface="ＭＳ Ｐゴシック" panose="020B0600070205080204" pitchFamily="34" charset="-128"/>
              </a:rPr>
              <a:t>Chuyển</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những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động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từ</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bị</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động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không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nhất</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thiết</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phải</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dùng</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thành</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chủ</a:t>
            </a:r>
            <a:r>
              <a:rPr lang="en-US" sz="3200" dirty="0" smtClean="0">
                <a:latin typeface="+mj-lt"/>
                <a:ea typeface="ＭＳ Ｐゴシック" panose="020B0600070205080204" pitchFamily="34" charset="-128"/>
              </a:rPr>
              <a:t> </a:t>
            </a:r>
            <a:r>
              <a:rPr lang="en-US" sz="3200" dirty="0" err="1" smtClean="0">
                <a:latin typeface="+mj-lt"/>
                <a:ea typeface="ＭＳ Ｐゴシック" panose="020B0600070205080204" pitchFamily="34" charset="-128"/>
              </a:rPr>
              <a:t>động</a:t>
            </a:r>
            <a:r>
              <a:rPr lang="en-US" sz="3200" dirty="0" smtClean="0">
                <a:latin typeface="+mj-lt"/>
                <a:ea typeface="ＭＳ Ｐゴシック" panose="020B0600070205080204" pitchFamily="34" charset="-128"/>
              </a:rPr>
              <a:t>.</a:t>
            </a:r>
          </a:p>
          <a:p>
            <a:pPr eaLnBrk="1" hangingPunct="1">
              <a:buFontTx/>
              <a:buNone/>
            </a:pPr>
            <a:endParaRPr lang="en-US" sz="3200" dirty="0" smtClean="0">
              <a:ea typeface="ＭＳ Ｐゴシック" panose="020B0600070205080204" pitchFamily="34" charset="-128"/>
            </a:endParaRPr>
          </a:p>
        </p:txBody>
      </p:sp>
    </p:spTree>
    <p:extLst>
      <p:ext uri="{BB962C8B-B14F-4D97-AF65-F5344CB8AC3E}">
        <p14:creationId xmlns:p14="http://schemas.microsoft.com/office/powerpoint/2010/main" val="73867515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762000"/>
            <a:ext cx="8229600" cy="5364163"/>
          </a:xfrm>
        </p:spPr>
        <p:txBody>
          <a:bodyPr/>
          <a:lstStyle/>
          <a:p>
            <a:pPr marL="0" indent="0" eaLnBrk="1" hangingPunct="1">
              <a:buNone/>
            </a:pPr>
            <a:endParaRPr lang="vi-VN" dirty="0">
              <a:ea typeface="ＭＳ Ｐゴシック" panose="020B0600070205080204" pitchFamily="34" charset="-128"/>
            </a:endParaRPr>
          </a:p>
          <a:p>
            <a:pPr marL="0" indent="0" eaLnBrk="1" hangingPunct="1">
              <a:buNone/>
            </a:pPr>
            <a:endParaRPr lang="en-US" dirty="0" smtClean="0">
              <a:ea typeface="ＭＳ Ｐゴシック" panose="020B0600070205080204" pitchFamily="34" charset="-128"/>
            </a:endParaRPr>
          </a:p>
          <a:p>
            <a:pPr eaLnBrk="1" hangingPunct="1">
              <a:buFontTx/>
              <a:buChar char="-"/>
            </a:pP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Bỏ</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bớt</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các</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từ</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thì</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là</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mà</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rằng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sự</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cuộc</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một</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cách</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ngoài</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ra</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bên</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cạnh</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đó</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p>
          <a:p>
            <a:pPr eaLnBrk="1" hangingPunct="1">
              <a:buFontTx/>
              <a:buNone/>
            </a:pPr>
            <a:endPar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eaLnBrk="1" hangingPunct="1">
              <a:buFontTx/>
              <a:buChar char="-"/>
            </a:pP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Giảm</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tối</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đa</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mạo</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từ</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ja-JP" alt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này</a:t>
            </a:r>
            <a:r>
              <a:rPr lang="ja-JP" alt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đặc</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biệt</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tránh</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một</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số</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câu</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có</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đến</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mấy</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từ</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ja-JP" alt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này</a:t>
            </a:r>
            <a:r>
              <a:rPr lang="ja-JP" alt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p>
          <a:p>
            <a:pPr eaLnBrk="1" hangingPunct="1"/>
            <a:endPar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a:p>
            <a:endParaRPr lang="vi-VN"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p:txBody>
      </p:sp>
    </p:spTree>
    <p:extLst>
      <p:ext uri="{BB962C8B-B14F-4D97-AF65-F5344CB8AC3E}">
        <p14:creationId xmlns:p14="http://schemas.microsoft.com/office/powerpoint/2010/main" val="180276139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box(in)">
                                      <p:cBhvr>
                                        <p:cTn id="7" dur="500"/>
                                        <p:tgtEl>
                                          <p:spTgt spid="1741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0">
                                            <p:txEl>
                                              <p:pRg st="4" end="4"/>
                                            </p:txEl>
                                          </p:spTgt>
                                        </p:tgtEl>
                                        <p:attrNameLst>
                                          <p:attrName>style.visibility</p:attrName>
                                        </p:attrNameLst>
                                      </p:cBhvr>
                                      <p:to>
                                        <p:strVal val="visible"/>
                                      </p:to>
                                    </p:set>
                                    <p:animEffect transition="in" filter="box(in)">
                                      <p:cBhvr>
                                        <p:cTn id="12" dur="500"/>
                                        <p:tgtEl>
                                          <p:spTgt spid="174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FontTx/>
              <a:buChar char="-"/>
            </a:pPr>
            <a:endParaRPr lang="vi-VN"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a:buFontTx/>
              <a:buChar char="-"/>
            </a:pPr>
            <a:endParaRPr lang="vi-VN" dirty="0">
              <a:latin typeface="Calibri Light" panose="020F0302020204030204" pitchFamily="34" charset="0"/>
              <a:ea typeface="ＭＳ Ｐゴシック" panose="020B0600070205080204" pitchFamily="34" charset="-128"/>
              <a:cs typeface="Calibri Light" panose="020F0302020204030204" pitchFamily="34" charset="0"/>
            </a:endParaRPr>
          </a:p>
          <a:p>
            <a:pPr>
              <a:buFontTx/>
              <a:buChar char="-"/>
            </a:pP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Giảm</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bớt</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các</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từ</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có</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chung</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nghĩa</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trong</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một</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câu</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ja-JP" altLang="en-US" sz="3200" dirty="0">
                <a:latin typeface="Calibri Light" panose="020F0302020204030204" pitchFamily="34" charset="0"/>
                <a:cs typeface="Calibri Light" panose="020F0302020204030204" pitchFamily="34" charset="0"/>
              </a:rPr>
              <a:t>“</a:t>
            </a:r>
            <a:r>
              <a:rPr lang="en-US" altLang="ja-JP" sz="3200" dirty="0" err="1">
                <a:latin typeface="Calibri Light" panose="020F0302020204030204" pitchFamily="34" charset="0"/>
                <a:cs typeface="Calibri Light" panose="020F0302020204030204" pitchFamily="34" charset="0"/>
              </a:rPr>
              <a:t>Đang</a:t>
            </a:r>
            <a:r>
              <a:rPr lang="ja-JP" altLang="en-US" sz="3200" dirty="0">
                <a:latin typeface="Calibri Light" panose="020F0302020204030204" pitchFamily="34" charset="0"/>
                <a:cs typeface="Calibri Light" panose="020F0302020204030204" pitchFamily="34" charset="0"/>
              </a:rPr>
              <a:t>”</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thì</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thôi</a:t>
            </a:r>
            <a:r>
              <a:rPr lang="en-US" altLang="ja-JP" sz="3200" dirty="0">
                <a:latin typeface="Calibri Light" panose="020F0302020204030204" pitchFamily="34" charset="0"/>
                <a:cs typeface="Calibri Light" panose="020F0302020204030204" pitchFamily="34" charset="0"/>
              </a:rPr>
              <a:t> </a:t>
            </a:r>
            <a:r>
              <a:rPr lang="ja-JP" altLang="en-US" sz="3200" dirty="0">
                <a:latin typeface="Calibri Light" panose="020F0302020204030204" pitchFamily="34" charset="0"/>
                <a:cs typeface="Calibri Light" panose="020F0302020204030204" pitchFamily="34" charset="0"/>
              </a:rPr>
              <a:t>“</a:t>
            </a:r>
            <a:r>
              <a:rPr lang="en-US" altLang="ja-JP" sz="3200" dirty="0" err="1">
                <a:latin typeface="Calibri Light" panose="020F0302020204030204" pitchFamily="34" charset="0"/>
                <a:cs typeface="Calibri Light" panose="020F0302020204030204" pitchFamily="34" charset="0"/>
              </a:rPr>
              <a:t>hiện</a:t>
            </a:r>
            <a:r>
              <a:rPr lang="ja-JP" altLang="en-US" sz="3200" dirty="0">
                <a:latin typeface="Calibri Light" panose="020F0302020204030204" pitchFamily="34" charset="0"/>
                <a:cs typeface="Calibri Light" panose="020F0302020204030204" pitchFamily="34" charset="0"/>
              </a:rPr>
              <a:t>”</a:t>
            </a:r>
            <a:r>
              <a:rPr lang="en-US" altLang="ja-JP" sz="3200" dirty="0">
                <a:latin typeface="Calibri Light" panose="020F0302020204030204" pitchFamily="34" charset="0"/>
                <a:cs typeface="Calibri Light" panose="020F0302020204030204" pitchFamily="34" charset="0"/>
              </a:rPr>
              <a:t>, </a:t>
            </a:r>
            <a:r>
              <a:rPr lang="ja-JP" altLang="en-US" sz="3200" dirty="0">
                <a:latin typeface="Calibri Light" panose="020F0302020204030204" pitchFamily="34" charset="0"/>
                <a:cs typeface="Calibri Light" panose="020F0302020204030204" pitchFamily="34" charset="0"/>
              </a:rPr>
              <a:t>“</a:t>
            </a:r>
            <a:r>
              <a:rPr lang="en-US" altLang="ja-JP" sz="3200" dirty="0" err="1">
                <a:latin typeface="Calibri Light" panose="020F0302020204030204" pitchFamily="34" charset="0"/>
                <a:cs typeface="Calibri Light" panose="020F0302020204030204" pitchFamily="34" charset="0"/>
              </a:rPr>
              <a:t>đã</a:t>
            </a:r>
            <a:r>
              <a:rPr lang="ja-JP" altLang="en-US" sz="3200" dirty="0">
                <a:latin typeface="Calibri Light" panose="020F0302020204030204" pitchFamily="34" charset="0"/>
                <a:cs typeface="Calibri Light" panose="020F0302020204030204" pitchFamily="34" charset="0"/>
              </a:rPr>
              <a:t>”</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thì</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thôi</a:t>
            </a:r>
            <a:r>
              <a:rPr lang="en-US" altLang="ja-JP" sz="3200" dirty="0">
                <a:latin typeface="Calibri Light" panose="020F0302020204030204" pitchFamily="34" charset="0"/>
                <a:cs typeface="Calibri Light" panose="020F0302020204030204" pitchFamily="34" charset="0"/>
              </a:rPr>
              <a:t> </a:t>
            </a:r>
            <a:r>
              <a:rPr lang="ja-JP" altLang="en-US" sz="3200" dirty="0">
                <a:latin typeface="Calibri Light" panose="020F0302020204030204" pitchFamily="34" charset="0"/>
                <a:cs typeface="Calibri Light" panose="020F0302020204030204" pitchFamily="34" charset="0"/>
              </a:rPr>
              <a:t>“</a:t>
            </a:r>
            <a:r>
              <a:rPr lang="en-US" altLang="ja-JP" sz="3200" dirty="0" err="1">
                <a:latin typeface="Calibri Light" panose="020F0302020204030204" pitchFamily="34" charset="0"/>
                <a:cs typeface="Calibri Light" panose="020F0302020204030204" pitchFamily="34" charset="0"/>
              </a:rPr>
              <a:t>từng</a:t>
            </a:r>
            <a:r>
              <a:rPr lang="ja-JP" altLang="en-US" sz="3200" dirty="0">
                <a:latin typeface="Calibri Light" panose="020F0302020204030204" pitchFamily="34" charset="0"/>
                <a:cs typeface="Calibri Light" panose="020F0302020204030204" pitchFamily="34" charset="0"/>
              </a:rPr>
              <a:t>”</a:t>
            </a:r>
            <a:r>
              <a:rPr lang="en-US" altLang="ja-JP" sz="3200" dirty="0">
                <a:latin typeface="Calibri Light" panose="020F0302020204030204" pitchFamily="34" charset="0"/>
                <a:cs typeface="Calibri Light" panose="020F0302020204030204" pitchFamily="34" charset="0"/>
              </a:rPr>
              <a:t>, </a:t>
            </a:r>
            <a:r>
              <a:rPr lang="ja-JP" altLang="en-US" sz="3200" dirty="0">
                <a:latin typeface="Calibri Light" panose="020F0302020204030204" pitchFamily="34" charset="0"/>
                <a:cs typeface="Calibri Light" panose="020F0302020204030204" pitchFamily="34" charset="0"/>
              </a:rPr>
              <a:t>“</a:t>
            </a:r>
            <a:r>
              <a:rPr lang="en-US" altLang="ja-JP" sz="3200" dirty="0" err="1">
                <a:latin typeface="Calibri Light" panose="020F0302020204030204" pitchFamily="34" charset="0"/>
                <a:cs typeface="Calibri Light" panose="020F0302020204030204" pitchFamily="34" charset="0"/>
              </a:rPr>
              <a:t>ví</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dụ</a:t>
            </a:r>
            <a:r>
              <a:rPr lang="ja-JP" altLang="en-US" sz="3200" dirty="0">
                <a:latin typeface="Calibri Light" panose="020F0302020204030204" pitchFamily="34" charset="0"/>
                <a:cs typeface="Calibri Light" panose="020F0302020204030204" pitchFamily="34" charset="0"/>
              </a:rPr>
              <a:t>”</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thì</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thôi</a:t>
            </a:r>
            <a:r>
              <a:rPr lang="en-US" altLang="ja-JP" sz="3200" dirty="0">
                <a:latin typeface="Calibri Light" panose="020F0302020204030204" pitchFamily="34" charset="0"/>
                <a:cs typeface="Calibri Light" panose="020F0302020204030204" pitchFamily="34" charset="0"/>
              </a:rPr>
              <a:t> </a:t>
            </a:r>
            <a:r>
              <a:rPr lang="ja-JP" altLang="en-US" sz="3200" dirty="0">
                <a:latin typeface="Calibri Light" panose="020F0302020204030204" pitchFamily="34" charset="0"/>
                <a:cs typeface="Calibri Light" panose="020F0302020204030204" pitchFamily="34" charset="0"/>
              </a:rPr>
              <a:t>“</a:t>
            </a:r>
            <a:r>
              <a:rPr lang="en-US" altLang="ja-JP" sz="3200" dirty="0" err="1">
                <a:latin typeface="Calibri Light" panose="020F0302020204030204" pitchFamily="34" charset="0"/>
                <a:cs typeface="Calibri Light" panose="020F0302020204030204" pitchFamily="34" charset="0"/>
              </a:rPr>
              <a:t>như</a:t>
            </a:r>
            <a:r>
              <a:rPr lang="ja-JP" altLang="en-US" sz="3200" dirty="0">
                <a:latin typeface="Calibri Light" panose="020F0302020204030204" pitchFamily="34" charset="0"/>
                <a:cs typeface="Calibri Light" panose="020F0302020204030204" pitchFamily="34" charset="0"/>
              </a:rPr>
              <a:t>”</a:t>
            </a:r>
            <a:r>
              <a:rPr lang="en-US" altLang="ja-JP" sz="3200" dirty="0">
                <a:latin typeface="Calibri Light" panose="020F0302020204030204" pitchFamily="34" charset="0"/>
                <a:cs typeface="Calibri Light" panose="020F0302020204030204" pitchFamily="34" charset="0"/>
              </a:rPr>
              <a:t>, </a:t>
            </a:r>
            <a:r>
              <a:rPr lang="ja-JP" altLang="en-US" sz="3200" dirty="0">
                <a:latin typeface="Calibri Light" panose="020F0302020204030204" pitchFamily="34" charset="0"/>
                <a:cs typeface="Calibri Light" panose="020F0302020204030204" pitchFamily="34" charset="0"/>
              </a:rPr>
              <a:t>“</a:t>
            </a:r>
            <a:r>
              <a:rPr lang="en-US" altLang="ja-JP" sz="3200" dirty="0" err="1">
                <a:latin typeface="Calibri Light" panose="020F0302020204030204" pitchFamily="34" charset="0"/>
                <a:cs typeface="Calibri Light" panose="020F0302020204030204" pitchFamily="34" charset="0"/>
              </a:rPr>
              <a:t>nguyên</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nhân</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là</a:t>
            </a:r>
            <a:r>
              <a:rPr lang="ja-JP" altLang="en-US" sz="3200" dirty="0">
                <a:latin typeface="Calibri Light" panose="020F0302020204030204" pitchFamily="34" charset="0"/>
                <a:cs typeface="Calibri Light" panose="020F0302020204030204" pitchFamily="34" charset="0"/>
              </a:rPr>
              <a:t>”</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thì</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thôi</a:t>
            </a:r>
            <a:r>
              <a:rPr lang="en-US" altLang="ja-JP" sz="3200" dirty="0">
                <a:latin typeface="Calibri Light" panose="020F0302020204030204" pitchFamily="34" charset="0"/>
                <a:cs typeface="Calibri Light" panose="020F0302020204030204" pitchFamily="34" charset="0"/>
              </a:rPr>
              <a:t> </a:t>
            </a:r>
            <a:r>
              <a:rPr lang="ja-JP" altLang="en-US" sz="3200" dirty="0">
                <a:latin typeface="Calibri Light" panose="020F0302020204030204" pitchFamily="34" charset="0"/>
                <a:cs typeface="Calibri Light" panose="020F0302020204030204" pitchFamily="34" charset="0"/>
              </a:rPr>
              <a:t>“</a:t>
            </a:r>
            <a:r>
              <a:rPr lang="en-US" altLang="ja-JP" sz="3200" dirty="0">
                <a:latin typeface="Calibri Light" panose="020F0302020204030204" pitchFamily="34" charset="0"/>
                <a:cs typeface="Calibri Light" panose="020F0302020204030204" pitchFamily="34" charset="0"/>
              </a:rPr>
              <a:t>do</a:t>
            </a:r>
            <a:r>
              <a:rPr lang="ja-JP" altLang="en-US" sz="3200" dirty="0">
                <a:latin typeface="Calibri Light" panose="020F0302020204030204" pitchFamily="34" charset="0"/>
                <a:cs typeface="Calibri Light" panose="020F0302020204030204" pitchFamily="34" charset="0"/>
              </a:rPr>
              <a:t>”</a:t>
            </a:r>
            <a:r>
              <a:rPr lang="en-US" altLang="ja-JP" sz="3200" dirty="0">
                <a:latin typeface="Calibri Light" panose="020F0302020204030204" pitchFamily="34" charset="0"/>
                <a:cs typeface="Calibri Light" panose="020F0302020204030204" pitchFamily="34" charset="0"/>
              </a:rPr>
              <a:t>, </a:t>
            </a:r>
            <a:r>
              <a:rPr lang="ja-JP" altLang="en-US" sz="3200" dirty="0">
                <a:latin typeface="Calibri Light" panose="020F0302020204030204" pitchFamily="34" charset="0"/>
                <a:cs typeface="Calibri Light" panose="020F0302020204030204" pitchFamily="34" charset="0"/>
              </a:rPr>
              <a:t>“</a:t>
            </a:r>
            <a:r>
              <a:rPr lang="en-US" altLang="ja-JP" sz="3200" dirty="0" err="1">
                <a:latin typeface="Calibri Light" panose="020F0302020204030204" pitchFamily="34" charset="0"/>
                <a:cs typeface="Calibri Light" panose="020F0302020204030204" pitchFamily="34" charset="0"/>
              </a:rPr>
              <a:t>vào</a:t>
            </a:r>
            <a:r>
              <a:rPr lang="ja-JP" altLang="en-US" sz="3200" dirty="0">
                <a:latin typeface="Calibri Light" panose="020F0302020204030204" pitchFamily="34" charset="0"/>
                <a:cs typeface="Calibri Light" panose="020F0302020204030204" pitchFamily="34" charset="0"/>
              </a:rPr>
              <a:t>”</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thì</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thôi</a:t>
            </a:r>
            <a:r>
              <a:rPr lang="en-US" altLang="ja-JP" sz="3200" dirty="0">
                <a:latin typeface="Calibri Light" panose="020F0302020204030204" pitchFamily="34" charset="0"/>
                <a:cs typeface="Calibri Light" panose="020F0302020204030204" pitchFamily="34" charset="0"/>
              </a:rPr>
              <a:t> </a:t>
            </a:r>
            <a:r>
              <a:rPr lang="en-US" altLang="ja-JP" sz="3200" dirty="0" err="1">
                <a:latin typeface="Calibri Light" panose="020F0302020204030204" pitchFamily="34" charset="0"/>
                <a:cs typeface="Calibri Light" panose="020F0302020204030204" pitchFamily="34" charset="0"/>
              </a:rPr>
              <a:t>khỏi</a:t>
            </a:r>
            <a:r>
              <a:rPr lang="en-US" altLang="ja-JP" sz="3200" dirty="0">
                <a:latin typeface="Calibri Light" panose="020F0302020204030204" pitchFamily="34" charset="0"/>
                <a:cs typeface="Calibri Light" panose="020F0302020204030204" pitchFamily="34" charset="0"/>
              </a:rPr>
              <a:t> </a:t>
            </a:r>
            <a:r>
              <a:rPr lang="ja-JP" altLang="en-US" sz="3200" dirty="0">
                <a:latin typeface="Calibri Light" panose="020F0302020204030204" pitchFamily="34" charset="0"/>
                <a:cs typeface="Calibri Light" panose="020F0302020204030204" pitchFamily="34" charset="0"/>
              </a:rPr>
              <a:t>“</a:t>
            </a:r>
            <a:r>
              <a:rPr lang="en-US" altLang="ja-JP" sz="3200" dirty="0" err="1">
                <a:latin typeface="Calibri Light" panose="020F0302020204030204" pitchFamily="34" charset="0"/>
                <a:cs typeface="Calibri Light" panose="020F0302020204030204" pitchFamily="34" charset="0"/>
              </a:rPr>
              <a:t>lúc</a:t>
            </a:r>
            <a:r>
              <a:rPr lang="ja-JP" altLang="en-US" sz="3200" dirty="0">
                <a:latin typeface="Calibri Light" panose="020F0302020204030204" pitchFamily="34" charset="0"/>
                <a:cs typeface="Calibri Light" panose="020F0302020204030204" pitchFamily="34" charset="0"/>
              </a:rPr>
              <a:t>”</a:t>
            </a:r>
            <a:r>
              <a:rPr lang="en-US" altLang="ja-JP" sz="3200" dirty="0">
                <a:latin typeface="Calibri Light" panose="020F0302020204030204" pitchFamily="34" charset="0"/>
                <a:cs typeface="Calibri Light" panose="020F0302020204030204" pitchFamily="34" charset="0"/>
              </a:rPr>
              <a:t>…</a:t>
            </a:r>
            <a:endParaRPr lang="vi-VN" altLang="ja-JP" sz="3200" dirty="0">
              <a:latin typeface="Calibri Light" panose="020F0302020204030204" pitchFamily="34" charset="0"/>
              <a:cs typeface="Calibri Light" panose="020F0302020204030204" pitchFamily="34" charset="0"/>
            </a:endParaRPr>
          </a:p>
          <a:p>
            <a:pPr marL="0" indent="0">
              <a:buNone/>
            </a:pPr>
            <a:endParaRPr lang="en-US" altLang="ja-JP" sz="3200" dirty="0">
              <a:latin typeface="Calibri Light" panose="020F0302020204030204" pitchFamily="34" charset="0"/>
              <a:cs typeface="Calibri Light" panose="020F0302020204030204" pitchFamily="34" charset="0"/>
            </a:endParaRPr>
          </a:p>
          <a:p>
            <a:pPr>
              <a:buFontTx/>
              <a:buChar char="-"/>
            </a:pP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Không</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nhét</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quá</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nhiều</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động</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từ</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vào</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cùng</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một</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đoạn</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câu</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Thí</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a:latin typeface="Calibri Light" panose="020F0302020204030204" pitchFamily="34" charset="0"/>
                <a:ea typeface="ＭＳ Ｐゴシック" panose="020B0600070205080204" pitchFamily="34" charset="-128"/>
                <a:cs typeface="Calibri Light" panose="020F0302020204030204" pitchFamily="34" charset="0"/>
              </a:rPr>
              <a:t>dụ</a:t>
            </a:r>
            <a:r>
              <a:rPr lang="en-US" sz="3200"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Nỗ</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lực</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xúc</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tiến</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đẩy</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mạnh</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thi</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công</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công</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trình</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để</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đưa</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vào</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sử</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a:latin typeface="Calibri Light" panose="020F0302020204030204" pitchFamily="34" charset="0"/>
                <a:ea typeface="ＭＳ Ｐゴシック" panose="020B0600070205080204" pitchFamily="34" charset="-128"/>
                <a:cs typeface="Calibri Light" panose="020F0302020204030204" pitchFamily="34" charset="0"/>
              </a:rPr>
              <a:t>dụng</a:t>
            </a:r>
            <a:r>
              <a:rPr lang="en-US" sz="3200" i="1" dirty="0">
                <a:latin typeface="Calibri Light" panose="020F0302020204030204" pitchFamily="34" charset="0"/>
                <a:ea typeface="ＭＳ Ｐゴシック" panose="020B0600070205080204" pitchFamily="34" charset="-128"/>
                <a:cs typeface="Calibri Light" panose="020F0302020204030204" pitchFamily="34" charset="0"/>
              </a:rPr>
              <a:t>.</a:t>
            </a:r>
          </a:p>
          <a:p>
            <a:pPr eaLnBrk="1" hangingPunct="1">
              <a:buFontTx/>
              <a:buChar char="-"/>
            </a:pPr>
            <a:endParaRPr lang="en-US" sz="3200" dirty="0" smtClean="0">
              <a:ea typeface="ＭＳ Ｐゴシック" panose="020B0600070205080204" pitchFamily="34" charset="-128"/>
            </a:endParaRPr>
          </a:p>
        </p:txBody>
      </p:sp>
    </p:spTree>
    <p:extLst>
      <p:ext uri="{BB962C8B-B14F-4D97-AF65-F5344CB8AC3E}">
        <p14:creationId xmlns:p14="http://schemas.microsoft.com/office/powerpoint/2010/main" val="251029605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eaLnBrk="1" hangingPunct="1">
              <a:buFontTx/>
              <a:buChar char="-"/>
            </a:pPr>
            <a:endParaRPr lang="vi-VN"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eaLnBrk="1" hangingPunct="1">
              <a:buFontTx/>
              <a:buChar char="-"/>
            </a:pP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Giảm</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các</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phó</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từ</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cụm</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từ</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bổ</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nghĩa</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thủ</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phạm</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chính</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khiến</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dài</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dòng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p>
          <a:p>
            <a:pPr eaLnBrk="1" hangingPunct="1">
              <a:buFontTx/>
              <a:buNone/>
            </a:pPr>
            <a:endPar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eaLnBrk="1" hangingPunct="1">
              <a:buFontTx/>
              <a:buChar char="-"/>
            </a:pP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Để</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động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từ</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gần</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với</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chủ</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ngữ</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p>
          <a:p>
            <a:pPr eaLnBrk="1" hangingPunct="1">
              <a:buFontTx/>
              <a:buNone/>
            </a:pPr>
            <a:endPar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eaLnBrk="1" hangingPunct="1">
              <a:buFontTx/>
              <a:buChar char="-"/>
            </a:pP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Cắt</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ngắn</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các</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câu</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trích</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dẫn</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p>
          <a:p>
            <a:pPr eaLnBrk="1" hangingPunct="1">
              <a:buFontTx/>
              <a:buChar char="-"/>
            </a:pPr>
            <a:endPar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eaLnBrk="1" hangingPunct="1">
              <a:buFontTx/>
              <a:buChar char="-"/>
            </a:pP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Xuống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dòng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nhiều</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hơn</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(BBC: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Mỗi</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câu</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một</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dirty="0" err="1" smtClean="0">
                <a:latin typeface="Calibri Light" panose="020F0302020204030204" pitchFamily="34" charset="0"/>
                <a:ea typeface="ＭＳ Ｐゴシック" panose="020B0600070205080204" pitchFamily="34" charset="-128"/>
                <a:cs typeface="Calibri Light" panose="020F0302020204030204" pitchFamily="34" charset="0"/>
              </a:rPr>
              <a:t>dòng</a:t>
            </a:r>
            <a:r>
              <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p>
          <a:p>
            <a:pPr eaLnBrk="1" hangingPunct="1">
              <a:buFontTx/>
              <a:buChar char="-"/>
            </a:pPr>
            <a:endParaRPr lang="en-US"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eaLnBrk="1" hangingPunct="1">
              <a:buFontTx/>
              <a:buNone/>
            </a:pPr>
            <a:endParaRPr lang="en-US" dirty="0" smtClean="0">
              <a:latin typeface="Calibri Light" panose="020F0302020204030204" pitchFamily="34" charset="0"/>
              <a:ea typeface="ＭＳ Ｐゴシック" panose="020B0600070205080204" pitchFamily="34" charset="-128"/>
              <a:cs typeface="Calibri Light" panose="020F0302020204030204" pitchFamily="34" charset="0"/>
            </a:endParaRPr>
          </a:p>
        </p:txBody>
      </p:sp>
    </p:spTree>
    <p:extLst>
      <p:ext uri="{BB962C8B-B14F-4D97-AF65-F5344CB8AC3E}">
        <p14:creationId xmlns:p14="http://schemas.microsoft.com/office/powerpoint/2010/main" val="30152878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p:cTn id="28"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eaLnBrk="1" hangingPunct="1">
              <a:buFontTx/>
              <a:buNone/>
            </a:pPr>
            <a:endParaRPr lang="en-US" dirty="0" smtClean="0">
              <a:ea typeface="ＭＳ Ｐゴシック" panose="020B0600070205080204" pitchFamily="34" charset="-128"/>
            </a:endParaRPr>
          </a:p>
          <a:p>
            <a:pPr algn="ctr" eaLnBrk="1" hangingPunct="1">
              <a:buFontTx/>
              <a:buNone/>
            </a:pPr>
            <a:r>
              <a:rPr lang="en-US" sz="6000" b="1" dirty="0" smtClean="0">
                <a:solidFill>
                  <a:schemeClr val="accent2"/>
                </a:solidFill>
                <a:ea typeface="ＭＳ Ｐゴシック" panose="020B0600070205080204" pitchFamily="34" charset="-128"/>
              </a:rPr>
              <a:t>MẤT VÀI CHỮ, </a:t>
            </a:r>
          </a:p>
          <a:p>
            <a:pPr algn="ctr" eaLnBrk="1" hangingPunct="1">
              <a:buFontTx/>
              <a:buNone/>
            </a:pPr>
            <a:r>
              <a:rPr lang="en-US" sz="6000" b="1" dirty="0" smtClean="0">
                <a:solidFill>
                  <a:schemeClr val="accent2"/>
                </a:solidFill>
                <a:ea typeface="ＭＳ Ｐゴシック" panose="020B0600070205080204" pitchFamily="34" charset="-128"/>
              </a:rPr>
              <a:t>THÊM NHIỀU NGƯỜI ĐỌC!</a:t>
            </a:r>
          </a:p>
        </p:txBody>
      </p:sp>
    </p:spTree>
    <p:extLst>
      <p:ext uri="{BB962C8B-B14F-4D97-AF65-F5344CB8AC3E}">
        <p14:creationId xmlns:p14="http://schemas.microsoft.com/office/powerpoint/2010/main" val="55984846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iterate type="lt">
                                    <p:tmPct val="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nodeType="clickEffect">
                                  <p:stCondLst>
                                    <p:cond delay="0"/>
                                  </p:stCondLst>
                                  <p:iterate type="lt">
                                    <p:tmPct val="0"/>
                                  </p:iterate>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6" presetClass="entr" presetSubtype="0" fill="hold" nodeType="click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 by="(-#ppt_w*2)" calcmode="lin" valueType="num">
                                      <p:cBhvr rctx="PPT">
                                        <p:cTn id="21" dur="500" autoRev="1" fill="hold">
                                          <p:stCondLst>
                                            <p:cond delay="0"/>
                                          </p:stCondLst>
                                        </p:cTn>
                                        <p:tgtEl>
                                          <p:spTgt spid="3">
                                            <p:txEl>
                                              <p:pRg st="1" end="1"/>
                                            </p:txEl>
                                          </p:spTgt>
                                        </p:tgtEl>
                                        <p:attrNameLst>
                                          <p:attrName>ppt_w</p:attrName>
                                        </p:attrNameLst>
                                      </p:cBhvr>
                                    </p:anim>
                                    <p:anim by="(#ppt_w*0.50)" calcmode="lin" valueType="num">
                                      <p:cBhvr>
                                        <p:cTn id="22" dur="500" decel="50000" autoRev="1" fill="hold">
                                          <p:stCondLst>
                                            <p:cond delay="0"/>
                                          </p:stCondLst>
                                        </p:cTn>
                                        <p:tgtEl>
                                          <p:spTgt spid="3">
                                            <p:txEl>
                                              <p:pRg st="1" end="1"/>
                                            </p:txEl>
                                          </p:spTgt>
                                        </p:tgtEl>
                                        <p:attrNameLst>
                                          <p:attrName>ppt_x</p:attrName>
                                        </p:attrNameLst>
                                      </p:cBhvr>
                                    </p:anim>
                                    <p:anim from="(-#ppt_h/2)" to="(#ppt_y)" calcmode="lin" valueType="num">
                                      <p:cBhvr>
                                        <p:cTn id="23" dur="1000" fill="hold">
                                          <p:stCondLst>
                                            <p:cond delay="0"/>
                                          </p:stCondLst>
                                        </p:cTn>
                                        <p:tgtEl>
                                          <p:spTgt spid="3">
                                            <p:txEl>
                                              <p:pRg st="1" end="1"/>
                                            </p:txEl>
                                          </p:spTgt>
                                        </p:tgtEl>
                                        <p:attrNameLst>
                                          <p:attrName>ppt_y</p:attrName>
                                        </p:attrNameLst>
                                      </p:cBhvr>
                                    </p:anim>
                                    <p:animRot by="21600000">
                                      <p:cBhvr>
                                        <p:cTn id="24" dur="1000" fill="hold">
                                          <p:stCondLst>
                                            <p:cond delay="0"/>
                                          </p:stCondLst>
                                        </p:cTn>
                                        <p:tgtEl>
                                          <p:spTgt spid="3">
                                            <p:txEl>
                                              <p:pRg st="1" end="1"/>
                                            </p:txEl>
                                          </p:spTgt>
                                        </p:tgtEl>
                                        <p:attrNameLst>
                                          <p:attrName>r</p:attrName>
                                        </p:attrNameLst>
                                      </p:cBhvr>
                                    </p:animRot>
                                  </p:childTnLst>
                                </p:cTn>
                              </p:par>
                            </p:childTnLst>
                          </p:cTn>
                        </p:par>
                      </p:childTnLst>
                    </p:cTn>
                  </p:par>
                  <p:par>
                    <p:cTn id="25" fill="hold" nodeType="clickPar">
                      <p:stCondLst>
                        <p:cond delay="indefinite"/>
                      </p:stCondLst>
                      <p:childTnLst>
                        <p:par>
                          <p:cTn id="26" fill="hold" nodeType="withGroup">
                            <p:stCondLst>
                              <p:cond delay="0"/>
                            </p:stCondLst>
                            <p:childTnLst>
                              <p:par>
                                <p:cTn id="27" presetID="56" presetClass="entr" presetSubtype="0" fill="hold" nodeType="clickEffect">
                                  <p:stCondLst>
                                    <p:cond delay="0"/>
                                  </p:stCondLst>
                                  <p:iterate type="lt">
                                    <p:tmPct val="10000"/>
                                  </p:iterate>
                                  <p:childTnLst>
                                    <p:set>
                                      <p:cBhvr>
                                        <p:cTn id="28" dur="1" fill="hold">
                                          <p:stCondLst>
                                            <p:cond delay="0"/>
                                          </p:stCondLst>
                                        </p:cTn>
                                        <p:tgtEl>
                                          <p:spTgt spid="3">
                                            <p:txEl>
                                              <p:pRg st="2" end="2"/>
                                            </p:txEl>
                                          </p:spTgt>
                                        </p:tgtEl>
                                        <p:attrNameLst>
                                          <p:attrName>style.visibility</p:attrName>
                                        </p:attrNameLst>
                                      </p:cBhvr>
                                      <p:to>
                                        <p:strVal val="visible"/>
                                      </p:to>
                                    </p:set>
                                    <p:anim by="(-#ppt_w*2)" calcmode="lin" valueType="num">
                                      <p:cBhvr rctx="PPT">
                                        <p:cTn id="29" dur="500" autoRev="1" fill="hold">
                                          <p:stCondLst>
                                            <p:cond delay="0"/>
                                          </p:stCondLst>
                                        </p:cTn>
                                        <p:tgtEl>
                                          <p:spTgt spid="3">
                                            <p:txEl>
                                              <p:pRg st="2" end="2"/>
                                            </p:txEl>
                                          </p:spTgt>
                                        </p:tgtEl>
                                        <p:attrNameLst>
                                          <p:attrName>ppt_w</p:attrName>
                                        </p:attrNameLst>
                                      </p:cBhvr>
                                    </p:anim>
                                    <p:anim by="(#ppt_w*0.50)" calcmode="lin" valueType="num">
                                      <p:cBhvr>
                                        <p:cTn id="30" dur="500" decel="50000" autoRev="1" fill="hold">
                                          <p:stCondLst>
                                            <p:cond delay="0"/>
                                          </p:stCondLst>
                                        </p:cTn>
                                        <p:tgtEl>
                                          <p:spTgt spid="3">
                                            <p:txEl>
                                              <p:pRg st="2" end="2"/>
                                            </p:txEl>
                                          </p:spTgt>
                                        </p:tgtEl>
                                        <p:attrNameLst>
                                          <p:attrName>ppt_x</p:attrName>
                                        </p:attrNameLst>
                                      </p:cBhvr>
                                    </p:anim>
                                    <p:anim from="(-#ppt_h/2)" to="(#ppt_y)" calcmode="lin" valueType="num">
                                      <p:cBhvr>
                                        <p:cTn id="31" dur="1000" fill="hold">
                                          <p:stCondLst>
                                            <p:cond delay="0"/>
                                          </p:stCondLst>
                                        </p:cTn>
                                        <p:tgtEl>
                                          <p:spTgt spid="3">
                                            <p:txEl>
                                              <p:pRg st="2" end="2"/>
                                            </p:txEl>
                                          </p:spTgt>
                                        </p:tgtEl>
                                        <p:attrNameLst>
                                          <p:attrName>ppt_y</p:attrName>
                                        </p:attrNameLst>
                                      </p:cBhvr>
                                    </p:anim>
                                    <p:animRot by="21600000">
                                      <p:cBhvr>
                                        <p:cTn id="32" dur="1000" fill="hold">
                                          <p:stCondLst>
                                            <p:cond delay="0"/>
                                          </p:stCondLst>
                                        </p:cTn>
                                        <p:tgtEl>
                                          <p:spTgt spid="3">
                                            <p:txEl>
                                              <p:pRg st="2" end="2"/>
                                            </p:txEl>
                                          </p:spTgt>
                                        </p:tgtEl>
                                        <p:attrNameLst>
                                          <p:attrName>r</p:attrName>
                                        </p:attrNameLst>
                                      </p:cBhvr>
                                    </p:animRo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iterate type="lt">
                                    <p:tmPct val="0"/>
                                  </p:iterate>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iterate type="lt">
                                    <p:tmPct val="0"/>
                                  </p:iterate>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additive="base">
                                        <p:cTn id="4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5" presetClass="entr" presetSubtype="0" fill="hold" nodeType="clickEffect">
                                  <p:stCondLst>
                                    <p:cond delay="0"/>
                                  </p:stCondLst>
                                  <p:iterate type="lt">
                                    <p:tmPct val="0"/>
                                  </p:iterate>
                                  <p:childTnLst>
                                    <p:set>
                                      <p:cBhvr>
                                        <p:cTn id="48" dur="1" fill="hold">
                                          <p:stCondLst>
                                            <p:cond delay="0"/>
                                          </p:stCondLst>
                                        </p:cTn>
                                        <p:tgtEl>
                                          <p:spTgt spid="3">
                                            <p:txEl>
                                              <p:pRg st="1" end="1"/>
                                            </p:txEl>
                                          </p:spTgt>
                                        </p:tgtEl>
                                        <p:attrNameLst>
                                          <p:attrName>style.visibility</p:attrName>
                                        </p:attrNameLst>
                                      </p:cBhvr>
                                      <p:to>
                                        <p:strVal val="visible"/>
                                      </p:to>
                                    </p:set>
                                    <p:animEffect transition="in" filter="fade">
                                      <p:cBhvr>
                                        <p:cTn id="49" dur="2000"/>
                                        <p:tgtEl>
                                          <p:spTgt spid="3">
                                            <p:txEl>
                                              <p:pRg st="1" end="1"/>
                                            </p:txEl>
                                          </p:spTgt>
                                        </p:tgtEl>
                                      </p:cBhvr>
                                    </p:animEffect>
                                    <p:anim calcmode="lin" valueType="num">
                                      <p:cBhvr>
                                        <p:cTn id="50"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51"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52"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35" presetClass="entr" presetSubtype="0" fill="hold" nodeType="clickEffect">
                                  <p:stCondLst>
                                    <p:cond delay="0"/>
                                  </p:stCondLst>
                                  <p:iterate type="lt">
                                    <p:tmPct val="0"/>
                                  </p:iterate>
                                  <p:childTnLst>
                                    <p:set>
                                      <p:cBhvr>
                                        <p:cTn id="56" dur="1" fill="hold">
                                          <p:stCondLst>
                                            <p:cond delay="0"/>
                                          </p:stCondLst>
                                        </p:cTn>
                                        <p:tgtEl>
                                          <p:spTgt spid="3">
                                            <p:txEl>
                                              <p:pRg st="2" end="2"/>
                                            </p:txEl>
                                          </p:spTgt>
                                        </p:tgtEl>
                                        <p:attrNameLst>
                                          <p:attrName>style.visibility</p:attrName>
                                        </p:attrNameLst>
                                      </p:cBhvr>
                                      <p:to>
                                        <p:strVal val="visible"/>
                                      </p:to>
                                    </p:set>
                                    <p:animEffect transition="in" filter="fade">
                                      <p:cBhvr>
                                        <p:cTn id="57" dur="2000"/>
                                        <p:tgtEl>
                                          <p:spTgt spid="3">
                                            <p:txEl>
                                              <p:pRg st="2" end="2"/>
                                            </p:txEl>
                                          </p:spTgt>
                                        </p:tgtEl>
                                      </p:cBhvr>
                                    </p:animEffect>
                                    <p:anim calcmode="lin" valueType="num">
                                      <p:cBhvr>
                                        <p:cTn id="58"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59"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60"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4" presetClass="entr" presetSubtype="0" fill="hold" nodeType="clickEffect">
                                  <p:stCondLst>
                                    <p:cond delay="0"/>
                                  </p:stCondLst>
                                  <p:iterate type="lt">
                                    <p:tmAbs val="0"/>
                                  </p:iterate>
                                  <p:childTnLst>
                                    <p:set>
                                      <p:cBhvr>
                                        <p:cTn id="64" dur="1" fill="hold">
                                          <p:stCondLst>
                                            <p:cond delay="0"/>
                                          </p:stCondLst>
                                        </p:cTn>
                                        <p:tgtEl>
                                          <p:spTgt spid="3">
                                            <p:txEl>
                                              <p:pRg st="1" end="1"/>
                                            </p:txEl>
                                          </p:spTgt>
                                        </p:tgtEl>
                                        <p:attrNameLst>
                                          <p:attrName>style.visibility</p:attrName>
                                        </p:attrNameLst>
                                      </p:cBhvr>
                                      <p:to>
                                        <p:strVal val="visible"/>
                                      </p:to>
                                    </p:set>
                                    <p:anim to="" calcmode="lin" valueType="num">
                                      <p:cBhvr>
                                        <p:cTn id="65" dur="1" fill="hold"/>
                                        <p:tgtEl>
                                          <p:spTgt spid="3">
                                            <p:txEl>
                                              <p:pRg st="1" end="1"/>
                                            </p:txEl>
                                          </p:spTgt>
                                        </p:tgtEl>
                                        <p:attrNameLst>
                                          <p:attrName/>
                                        </p:attrNameLst>
                                      </p:cBhvr>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4" presetClass="entr" presetSubtype="0" fill="hold" nodeType="clickEffect">
                                  <p:stCondLst>
                                    <p:cond delay="0"/>
                                  </p:stCondLst>
                                  <p:iterate type="lt">
                                    <p:tmAbs val="0"/>
                                  </p:iterate>
                                  <p:childTnLst>
                                    <p:set>
                                      <p:cBhvr>
                                        <p:cTn id="69" dur="1" fill="hold">
                                          <p:stCondLst>
                                            <p:cond delay="0"/>
                                          </p:stCondLst>
                                        </p:cTn>
                                        <p:tgtEl>
                                          <p:spTgt spid="3">
                                            <p:txEl>
                                              <p:pRg st="2" end="2"/>
                                            </p:txEl>
                                          </p:spTgt>
                                        </p:tgtEl>
                                        <p:attrNameLst>
                                          <p:attrName>style.visibility</p:attrName>
                                        </p:attrNameLst>
                                      </p:cBhvr>
                                      <p:to>
                                        <p:strVal val="visible"/>
                                      </p:to>
                                    </p:set>
                                    <p:anim to="" calcmode="lin" valueType="num">
                                      <p:cBhvr>
                                        <p:cTn id="70" dur="1" fill="hold"/>
                                        <p:tgtEl>
                                          <p:spTgt spid="3">
                                            <p:txEl>
                                              <p:pRg st="2" end="2"/>
                                            </p:txEl>
                                          </p:spTgt>
                                        </p:tgtEl>
                                        <p:attrNameLst>
                                          <p:attrName/>
                                        </p:attrNameLst>
                                      </p:cBhvr>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6" presetClass="entr" presetSubtype="0" fill="hold" nodeType="clickEffect">
                                  <p:stCondLst>
                                    <p:cond delay="0"/>
                                  </p:stCondLst>
                                  <p:iterate type="lt">
                                    <p:tmPct val="0"/>
                                  </p:iterate>
                                  <p:childTnLst>
                                    <p:set>
                                      <p:cBhvr>
                                        <p:cTn id="74" dur="1" fill="hold">
                                          <p:stCondLst>
                                            <p:cond delay="0"/>
                                          </p:stCondLst>
                                        </p:cTn>
                                        <p:tgtEl>
                                          <p:spTgt spid="3">
                                            <p:txEl>
                                              <p:pRg st="1" end="1"/>
                                            </p:txEl>
                                          </p:spTgt>
                                        </p:tgtEl>
                                        <p:attrNameLst>
                                          <p:attrName>style.visibility</p:attrName>
                                        </p:attrNameLst>
                                      </p:cBhvr>
                                      <p:to>
                                        <p:strVal val="visible"/>
                                      </p:to>
                                    </p:set>
                                    <p:animEffect transition="in" filter="wipe(down)">
                                      <p:cBhvr>
                                        <p:cTn id="75" dur="580">
                                          <p:stCondLst>
                                            <p:cond delay="0"/>
                                          </p:stCondLst>
                                        </p:cTn>
                                        <p:tgtEl>
                                          <p:spTgt spid="3">
                                            <p:txEl>
                                              <p:pRg st="1" end="1"/>
                                            </p:txEl>
                                          </p:spTgt>
                                        </p:tgtEl>
                                      </p:cBhvr>
                                    </p:animEffect>
                                    <p:anim calcmode="lin" valueType="num">
                                      <p:cBhvr>
                                        <p:cTn id="7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1" end="1"/>
                                            </p:txEl>
                                          </p:spTgt>
                                        </p:tgtEl>
                                      </p:cBhvr>
                                      <p:to x="100000" y="60000"/>
                                    </p:animScale>
                                    <p:animScale>
                                      <p:cBhvr>
                                        <p:cTn id="82" dur="166" decel="50000">
                                          <p:stCondLst>
                                            <p:cond delay="676"/>
                                          </p:stCondLst>
                                        </p:cTn>
                                        <p:tgtEl>
                                          <p:spTgt spid="3">
                                            <p:txEl>
                                              <p:pRg st="1" end="1"/>
                                            </p:txEl>
                                          </p:spTgt>
                                        </p:tgtEl>
                                      </p:cBhvr>
                                      <p:to x="100000" y="100000"/>
                                    </p:animScale>
                                    <p:animScale>
                                      <p:cBhvr>
                                        <p:cTn id="83" dur="26">
                                          <p:stCondLst>
                                            <p:cond delay="1312"/>
                                          </p:stCondLst>
                                        </p:cTn>
                                        <p:tgtEl>
                                          <p:spTgt spid="3">
                                            <p:txEl>
                                              <p:pRg st="1" end="1"/>
                                            </p:txEl>
                                          </p:spTgt>
                                        </p:tgtEl>
                                      </p:cBhvr>
                                      <p:to x="100000" y="80000"/>
                                    </p:animScale>
                                    <p:animScale>
                                      <p:cBhvr>
                                        <p:cTn id="84" dur="166" decel="50000">
                                          <p:stCondLst>
                                            <p:cond delay="1338"/>
                                          </p:stCondLst>
                                        </p:cTn>
                                        <p:tgtEl>
                                          <p:spTgt spid="3">
                                            <p:txEl>
                                              <p:pRg st="1" end="1"/>
                                            </p:txEl>
                                          </p:spTgt>
                                        </p:tgtEl>
                                      </p:cBhvr>
                                      <p:to x="100000" y="100000"/>
                                    </p:animScale>
                                    <p:animScale>
                                      <p:cBhvr>
                                        <p:cTn id="85" dur="26">
                                          <p:stCondLst>
                                            <p:cond delay="1642"/>
                                          </p:stCondLst>
                                        </p:cTn>
                                        <p:tgtEl>
                                          <p:spTgt spid="3">
                                            <p:txEl>
                                              <p:pRg st="1" end="1"/>
                                            </p:txEl>
                                          </p:spTgt>
                                        </p:tgtEl>
                                      </p:cBhvr>
                                      <p:to x="100000" y="90000"/>
                                    </p:animScale>
                                    <p:animScale>
                                      <p:cBhvr>
                                        <p:cTn id="86" dur="166" decel="50000">
                                          <p:stCondLst>
                                            <p:cond delay="1668"/>
                                          </p:stCondLst>
                                        </p:cTn>
                                        <p:tgtEl>
                                          <p:spTgt spid="3">
                                            <p:txEl>
                                              <p:pRg st="1" end="1"/>
                                            </p:txEl>
                                          </p:spTgt>
                                        </p:tgtEl>
                                      </p:cBhvr>
                                      <p:to x="100000" y="100000"/>
                                    </p:animScale>
                                    <p:animScale>
                                      <p:cBhvr>
                                        <p:cTn id="87" dur="26">
                                          <p:stCondLst>
                                            <p:cond delay="1808"/>
                                          </p:stCondLst>
                                        </p:cTn>
                                        <p:tgtEl>
                                          <p:spTgt spid="3">
                                            <p:txEl>
                                              <p:pRg st="1" end="1"/>
                                            </p:txEl>
                                          </p:spTgt>
                                        </p:tgtEl>
                                      </p:cBhvr>
                                      <p:to x="100000" y="95000"/>
                                    </p:animScale>
                                    <p:animScale>
                                      <p:cBhvr>
                                        <p:cTn id="88" dur="166" decel="50000">
                                          <p:stCondLst>
                                            <p:cond delay="1834"/>
                                          </p:stCondLst>
                                        </p:cTn>
                                        <p:tgtEl>
                                          <p:spTgt spid="3">
                                            <p:txEl>
                                              <p:pRg st="1" end="1"/>
                                            </p:txEl>
                                          </p:spTgt>
                                        </p:tgtEl>
                                      </p:cBhvr>
                                      <p:to x="100000" y="100000"/>
                                    </p:animScale>
                                  </p:childTnLst>
                                </p:cTn>
                              </p:par>
                            </p:childTnLst>
                          </p:cTn>
                        </p:par>
                      </p:childTnLst>
                    </p:cTn>
                  </p:par>
                  <p:par>
                    <p:cTn id="89" fill="hold" nodeType="clickPar">
                      <p:stCondLst>
                        <p:cond delay="indefinite"/>
                      </p:stCondLst>
                      <p:childTnLst>
                        <p:par>
                          <p:cTn id="90" fill="hold" nodeType="withGroup">
                            <p:stCondLst>
                              <p:cond delay="0"/>
                            </p:stCondLst>
                            <p:childTnLst>
                              <p:par>
                                <p:cTn id="91" presetID="26" presetClass="entr" presetSubtype="0" fill="hold" nodeType="clickEffect">
                                  <p:stCondLst>
                                    <p:cond delay="0"/>
                                  </p:stCondLst>
                                  <p:iterate type="lt">
                                    <p:tmPct val="0"/>
                                  </p:iterate>
                                  <p:childTnLst>
                                    <p:set>
                                      <p:cBhvr>
                                        <p:cTn id="92" dur="1" fill="hold">
                                          <p:stCondLst>
                                            <p:cond delay="0"/>
                                          </p:stCondLst>
                                        </p:cTn>
                                        <p:tgtEl>
                                          <p:spTgt spid="3">
                                            <p:txEl>
                                              <p:pRg st="2" end="2"/>
                                            </p:txEl>
                                          </p:spTgt>
                                        </p:tgtEl>
                                        <p:attrNameLst>
                                          <p:attrName>style.visibility</p:attrName>
                                        </p:attrNameLst>
                                      </p:cBhvr>
                                      <p:to>
                                        <p:strVal val="visible"/>
                                      </p:to>
                                    </p:set>
                                    <p:animEffect transition="in" filter="wipe(down)">
                                      <p:cBhvr>
                                        <p:cTn id="93" dur="580">
                                          <p:stCondLst>
                                            <p:cond delay="0"/>
                                          </p:stCondLst>
                                        </p:cTn>
                                        <p:tgtEl>
                                          <p:spTgt spid="3">
                                            <p:txEl>
                                              <p:pRg st="2" end="2"/>
                                            </p:txEl>
                                          </p:spTgt>
                                        </p:tgtEl>
                                      </p:cBhvr>
                                    </p:animEffect>
                                    <p:anim calcmode="lin" valueType="num">
                                      <p:cBhvr>
                                        <p:cTn id="9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3">
                                            <p:txEl>
                                              <p:pRg st="2" end="2"/>
                                            </p:txEl>
                                          </p:spTgt>
                                        </p:tgtEl>
                                      </p:cBhvr>
                                      <p:to x="100000" y="60000"/>
                                    </p:animScale>
                                    <p:animScale>
                                      <p:cBhvr>
                                        <p:cTn id="100" dur="166" decel="50000">
                                          <p:stCondLst>
                                            <p:cond delay="676"/>
                                          </p:stCondLst>
                                        </p:cTn>
                                        <p:tgtEl>
                                          <p:spTgt spid="3">
                                            <p:txEl>
                                              <p:pRg st="2" end="2"/>
                                            </p:txEl>
                                          </p:spTgt>
                                        </p:tgtEl>
                                      </p:cBhvr>
                                      <p:to x="100000" y="100000"/>
                                    </p:animScale>
                                    <p:animScale>
                                      <p:cBhvr>
                                        <p:cTn id="101" dur="26">
                                          <p:stCondLst>
                                            <p:cond delay="1312"/>
                                          </p:stCondLst>
                                        </p:cTn>
                                        <p:tgtEl>
                                          <p:spTgt spid="3">
                                            <p:txEl>
                                              <p:pRg st="2" end="2"/>
                                            </p:txEl>
                                          </p:spTgt>
                                        </p:tgtEl>
                                      </p:cBhvr>
                                      <p:to x="100000" y="80000"/>
                                    </p:animScale>
                                    <p:animScale>
                                      <p:cBhvr>
                                        <p:cTn id="102" dur="166" decel="50000">
                                          <p:stCondLst>
                                            <p:cond delay="1338"/>
                                          </p:stCondLst>
                                        </p:cTn>
                                        <p:tgtEl>
                                          <p:spTgt spid="3">
                                            <p:txEl>
                                              <p:pRg st="2" end="2"/>
                                            </p:txEl>
                                          </p:spTgt>
                                        </p:tgtEl>
                                      </p:cBhvr>
                                      <p:to x="100000" y="100000"/>
                                    </p:animScale>
                                    <p:animScale>
                                      <p:cBhvr>
                                        <p:cTn id="103" dur="26">
                                          <p:stCondLst>
                                            <p:cond delay="1642"/>
                                          </p:stCondLst>
                                        </p:cTn>
                                        <p:tgtEl>
                                          <p:spTgt spid="3">
                                            <p:txEl>
                                              <p:pRg st="2" end="2"/>
                                            </p:txEl>
                                          </p:spTgt>
                                        </p:tgtEl>
                                      </p:cBhvr>
                                      <p:to x="100000" y="90000"/>
                                    </p:animScale>
                                    <p:animScale>
                                      <p:cBhvr>
                                        <p:cTn id="104" dur="166" decel="50000">
                                          <p:stCondLst>
                                            <p:cond delay="1668"/>
                                          </p:stCondLst>
                                        </p:cTn>
                                        <p:tgtEl>
                                          <p:spTgt spid="3">
                                            <p:txEl>
                                              <p:pRg st="2" end="2"/>
                                            </p:txEl>
                                          </p:spTgt>
                                        </p:tgtEl>
                                      </p:cBhvr>
                                      <p:to x="100000" y="100000"/>
                                    </p:animScale>
                                    <p:animScale>
                                      <p:cBhvr>
                                        <p:cTn id="105" dur="26">
                                          <p:stCondLst>
                                            <p:cond delay="1808"/>
                                          </p:stCondLst>
                                        </p:cTn>
                                        <p:tgtEl>
                                          <p:spTgt spid="3">
                                            <p:txEl>
                                              <p:pRg st="2" end="2"/>
                                            </p:txEl>
                                          </p:spTgt>
                                        </p:tgtEl>
                                      </p:cBhvr>
                                      <p:to x="100000" y="95000"/>
                                    </p:animScale>
                                    <p:animScale>
                                      <p:cBhvr>
                                        <p:cTn id="106" dur="166" decel="50000">
                                          <p:stCondLst>
                                            <p:cond delay="1834"/>
                                          </p:stCondLst>
                                        </p:cTn>
                                        <p:tgtEl>
                                          <p:spTgt spid="3">
                                            <p:txEl>
                                              <p:pRg st="2" end="2"/>
                                            </p:txEl>
                                          </p:spTgt>
                                        </p:tgtEl>
                                      </p:cBhvr>
                                      <p:to x="100000" y="100000"/>
                                    </p:animScale>
                                  </p:childTnLst>
                                </p:cTn>
                              </p:par>
                            </p:childTnLst>
                          </p:cTn>
                        </p:par>
                      </p:childTnLst>
                    </p:cTn>
                  </p:par>
                  <p:par>
                    <p:cTn id="107" fill="hold" nodeType="clickPar">
                      <p:stCondLst>
                        <p:cond delay="indefinite"/>
                      </p:stCondLst>
                      <p:childTnLst>
                        <p:par>
                          <p:cTn id="108" fill="hold" nodeType="withGroup">
                            <p:stCondLst>
                              <p:cond delay="0"/>
                            </p:stCondLst>
                            <p:childTnLst>
                              <p:par>
                                <p:cTn id="109" presetID="8" presetClass="emph" presetSubtype="0" fill="hold" nodeType="clickEffect">
                                  <p:stCondLst>
                                    <p:cond delay="0"/>
                                  </p:stCondLst>
                                  <p:iterate type="lt">
                                    <p:tmPct val="0"/>
                                  </p:iterate>
                                  <p:childTnLst>
                                    <p:animRot by="21600000">
                                      <p:cBhvr>
                                        <p:cTn id="110" dur="2000" fill="hold"/>
                                        <p:tgtEl>
                                          <p:spTgt spid="3">
                                            <p:txEl>
                                              <p:pRg st="1" end="1"/>
                                            </p:txEl>
                                          </p:spTgt>
                                        </p:tgtEl>
                                        <p:attrNameLst>
                                          <p:attrName>r</p:attrName>
                                        </p:attrNameLst>
                                      </p:cBhvr>
                                    </p:animRo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8" presetClass="emph" presetSubtype="0" fill="hold" nodeType="clickEffect">
                                  <p:stCondLst>
                                    <p:cond delay="0"/>
                                  </p:stCondLst>
                                  <p:iterate type="lt">
                                    <p:tmPct val="0"/>
                                  </p:iterate>
                                  <p:childTnLst>
                                    <p:animRot by="21600000">
                                      <p:cBhvr>
                                        <p:cTn id="114"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nSpc>
                <a:spcPct val="90000"/>
              </a:lnSpc>
            </a:pPr>
            <a:r>
              <a:rPr lang="en-US" sz="3200" b="1" dirty="0" err="1" smtClean="0">
                <a:latin typeface="+mj-lt"/>
                <a:ea typeface="ＭＳ Ｐゴシック" panose="020B0600070205080204" pitchFamily="34" charset="-128"/>
              </a:rPr>
              <a:t>Bài</a:t>
            </a:r>
            <a:r>
              <a:rPr lang="en-US" sz="3200" b="1" dirty="0" smtClean="0">
                <a:latin typeface="+mj-lt"/>
                <a:ea typeface="ＭＳ Ｐゴシック" panose="020B0600070205080204" pitchFamily="34" charset="-128"/>
              </a:rPr>
              <a:t> </a:t>
            </a:r>
            <a:r>
              <a:rPr lang="en-US" sz="3200" b="1" dirty="0" err="1" smtClean="0">
                <a:latin typeface="+mj-lt"/>
                <a:ea typeface="ＭＳ Ｐゴシック" panose="020B0600070205080204" pitchFamily="34" charset="-128"/>
              </a:rPr>
              <a:t>tập</a:t>
            </a:r>
            <a:r>
              <a:rPr lang="en-US" sz="3200" b="1" dirty="0" smtClean="0">
                <a:latin typeface="+mj-lt"/>
                <a:ea typeface="ＭＳ Ｐゴシック" panose="020B0600070205080204" pitchFamily="34" charset="-128"/>
              </a:rPr>
              <a:t>:</a:t>
            </a:r>
          </a:p>
          <a:p>
            <a:pPr>
              <a:lnSpc>
                <a:spcPct val="90000"/>
              </a:lnSpc>
              <a:buFontTx/>
              <a:buChar char="-"/>
            </a:pPr>
            <a:r>
              <a:rPr lang="en-US" sz="3200" b="1" i="1" dirty="0" err="1" smtClean="0">
                <a:latin typeface="+mj-lt"/>
                <a:ea typeface="ＭＳ Ｐゴシック" panose="020B0600070205080204" pitchFamily="34" charset="-128"/>
              </a:rPr>
              <a:t>Biên</a:t>
            </a:r>
            <a:r>
              <a:rPr lang="en-US" sz="3200" b="1" i="1" dirty="0" smtClean="0">
                <a:latin typeface="+mj-lt"/>
                <a:ea typeface="ＭＳ Ｐゴシック" panose="020B0600070205080204" pitchFamily="34" charset="-128"/>
              </a:rPr>
              <a:t> </a:t>
            </a:r>
            <a:r>
              <a:rPr lang="en-US" sz="3200" b="1" i="1" dirty="0" err="1" smtClean="0">
                <a:latin typeface="+mj-lt"/>
                <a:ea typeface="ＭＳ Ｐゴシック" panose="020B0600070205080204" pitchFamily="34" charset="-128"/>
              </a:rPr>
              <a:t>tập</a:t>
            </a:r>
            <a:r>
              <a:rPr lang="en-US" sz="3200" b="1" i="1" dirty="0" smtClean="0">
                <a:latin typeface="+mj-lt"/>
                <a:ea typeface="ＭＳ Ｐゴシック" panose="020B0600070205080204" pitchFamily="34" charset="-128"/>
              </a:rPr>
              <a:t> </a:t>
            </a:r>
            <a:r>
              <a:rPr lang="en-US" sz="3200" b="1" i="1" dirty="0" err="1" smtClean="0">
                <a:latin typeface="+mj-lt"/>
                <a:ea typeface="ＭＳ Ｐゴシック" panose="020B0600070205080204" pitchFamily="34" charset="-128"/>
              </a:rPr>
              <a:t>các</a:t>
            </a:r>
            <a:r>
              <a:rPr lang="en-US" sz="3200" b="1" i="1" dirty="0" smtClean="0">
                <a:latin typeface="+mj-lt"/>
                <a:ea typeface="ＭＳ Ｐゴシック" panose="020B0600070205080204" pitchFamily="34" charset="-128"/>
              </a:rPr>
              <a:t> </a:t>
            </a:r>
            <a:r>
              <a:rPr lang="en-US" sz="3200" b="1" i="1" dirty="0" err="1" smtClean="0">
                <a:latin typeface="+mj-lt"/>
                <a:ea typeface="ＭＳ Ｐゴシック" panose="020B0600070205080204" pitchFamily="34" charset="-128"/>
              </a:rPr>
              <a:t>câu</a:t>
            </a:r>
            <a:r>
              <a:rPr lang="en-US" sz="3200" b="1" i="1" dirty="0" smtClean="0">
                <a:latin typeface="+mj-lt"/>
                <a:ea typeface="ＭＳ Ｐゴシック" panose="020B0600070205080204" pitchFamily="34" charset="-128"/>
              </a:rPr>
              <a:t>, </a:t>
            </a:r>
            <a:r>
              <a:rPr lang="en-US" sz="3200" b="1" i="1" dirty="0" err="1" smtClean="0">
                <a:latin typeface="+mj-lt"/>
                <a:ea typeface="ＭＳ Ｐゴシック" panose="020B0600070205080204" pitchFamily="34" charset="-128"/>
              </a:rPr>
              <a:t>đoạn</a:t>
            </a:r>
            <a:r>
              <a:rPr lang="en-US" sz="3200" b="1" i="1" dirty="0" smtClean="0">
                <a:latin typeface="+mj-lt"/>
                <a:ea typeface="ＭＳ Ｐゴシック" panose="020B0600070205080204" pitchFamily="34" charset="-128"/>
              </a:rPr>
              <a:t> </a:t>
            </a:r>
            <a:r>
              <a:rPr lang="en-US" sz="3200" b="1" i="1" dirty="0" err="1" smtClean="0">
                <a:latin typeface="+mj-lt"/>
                <a:ea typeface="ＭＳ Ｐゴシック" panose="020B0600070205080204" pitchFamily="34" charset="-128"/>
              </a:rPr>
              <a:t>sau</a:t>
            </a:r>
            <a:r>
              <a:rPr lang="en-US" sz="3200" b="1" i="1" dirty="0" smtClean="0">
                <a:latin typeface="+mj-lt"/>
                <a:ea typeface="ＭＳ Ｐゴシック" panose="020B0600070205080204" pitchFamily="34" charset="-128"/>
              </a:rPr>
              <a:t>:</a:t>
            </a:r>
          </a:p>
          <a:p>
            <a:pPr>
              <a:lnSpc>
                <a:spcPct val="90000"/>
              </a:lnSpc>
              <a:buFontTx/>
              <a:buNone/>
            </a:pPr>
            <a:r>
              <a:rPr lang="en-US" sz="3200" dirty="0" smtClean="0">
                <a:latin typeface="+mj-lt"/>
                <a:ea typeface="ＭＳ Ｐゴシック" panose="020B0600070205080204" pitchFamily="34" charset="-128"/>
              </a:rPr>
              <a:t>		</a:t>
            </a:r>
            <a:r>
              <a:rPr lang="ja-JP" altLang="en-US" sz="3200" i="1" dirty="0" smtClean="0">
                <a:latin typeface="+mj-lt"/>
                <a:ea typeface="ＭＳ Ｐゴシック" panose="020B0600070205080204" pitchFamily="34" charset="-128"/>
              </a:rPr>
              <a:t>“</a:t>
            </a:r>
            <a:r>
              <a:rPr lang="en-US" altLang="ja-JP" sz="3200" i="1" dirty="0" err="1" smtClean="0">
                <a:latin typeface="+mj-lt"/>
                <a:ea typeface="ＭＳ Ｐゴシック" panose="020B0600070205080204" pitchFamily="34" charset="-128"/>
              </a:rPr>
              <a:t>Gần</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ba</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tháng</a:t>
            </a:r>
            <a:r>
              <a:rPr lang="en-US" altLang="ja-JP" sz="3200" i="1" dirty="0" smtClean="0">
                <a:latin typeface="+mj-lt"/>
                <a:ea typeface="ＭＳ Ｐゴシック" panose="020B0600070205080204" pitchFamily="34" charset="-128"/>
              </a:rPr>
              <a:t> nay, </a:t>
            </a:r>
            <a:r>
              <a:rPr lang="en-US" altLang="ja-JP" sz="3200" i="1" dirty="0" err="1" smtClean="0">
                <a:latin typeface="+mj-lt"/>
                <a:ea typeface="ＭＳ Ｐゴシック" panose="020B0600070205080204" pitchFamily="34" charset="-128"/>
              </a:rPr>
              <a:t>anh</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kỹ</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sư</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Lê</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Kha</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Lâm</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trường</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Đại</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Huệ</a:t>
            </a:r>
            <a:r>
              <a:rPr lang="en-US" altLang="ja-JP" sz="3200" i="1" dirty="0" smtClean="0">
                <a:latin typeface="+mj-lt"/>
                <a:ea typeface="ＭＳ Ｐゴシック" panose="020B0600070205080204" pitchFamily="34" charset="-128"/>
              </a:rPr>
              <a:t>, Nam </a:t>
            </a:r>
            <a:r>
              <a:rPr lang="en-US" altLang="ja-JP" sz="3200" i="1" dirty="0" err="1" smtClean="0">
                <a:latin typeface="+mj-lt"/>
                <a:ea typeface="ＭＳ Ｐゴシック" panose="020B0600070205080204" pitchFamily="34" charset="-128"/>
              </a:rPr>
              <a:t>Đàn</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Nghệ</a:t>
            </a:r>
            <a:r>
              <a:rPr lang="en-US" altLang="ja-JP" sz="3200" i="1" dirty="0" smtClean="0">
                <a:latin typeface="+mj-lt"/>
                <a:ea typeface="ＭＳ Ｐゴシック" panose="020B0600070205080204" pitchFamily="34" charset="-128"/>
              </a:rPr>
              <a:t> An) </a:t>
            </a:r>
            <a:r>
              <a:rPr lang="en-US" altLang="ja-JP" sz="3200" i="1" dirty="0" err="1" smtClean="0">
                <a:latin typeface="+mj-lt"/>
                <a:ea typeface="ＭＳ Ｐゴシック" panose="020B0600070205080204" pitchFamily="34" charset="-128"/>
              </a:rPr>
              <a:t>phải</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gác</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công</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việc</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của</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một</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chàng</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kỹ</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sư</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lâm</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nghiệp</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để</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đến</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túc</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trực</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tại</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trạm</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tăng</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cường</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phòng</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chống</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cháy</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rừng</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của</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lâm</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trường</a:t>
            </a:r>
            <a:r>
              <a:rPr lang="en-US" altLang="ja-JP" sz="3200" i="1" dirty="0" smtClean="0">
                <a:latin typeface="+mj-lt"/>
                <a:ea typeface="ＭＳ Ｐゴシック" panose="020B0600070205080204" pitchFamily="34" charset="-128"/>
              </a:rPr>
              <a:t> ở </a:t>
            </a:r>
            <a:r>
              <a:rPr lang="en-US" altLang="ja-JP" sz="3200" i="1" dirty="0" err="1" smtClean="0">
                <a:latin typeface="+mj-lt"/>
                <a:ea typeface="ＭＳ Ｐゴシック" panose="020B0600070205080204" pitchFamily="34" charset="-128"/>
              </a:rPr>
              <a:t>xã</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Khánh</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Sơn</a:t>
            </a:r>
            <a:r>
              <a:rPr lang="en-US" altLang="ja-JP" sz="3200" i="1" dirty="0" smtClean="0">
                <a:latin typeface="+mj-lt"/>
                <a:ea typeface="ＭＳ Ｐゴシック" panose="020B0600070205080204" pitchFamily="34" charset="-128"/>
              </a:rPr>
              <a:t> 1, Nam </a:t>
            </a:r>
            <a:r>
              <a:rPr lang="en-US" altLang="ja-JP" sz="3200" i="1" dirty="0" err="1" smtClean="0">
                <a:latin typeface="+mj-lt"/>
                <a:ea typeface="ＭＳ Ｐゴシック" panose="020B0600070205080204" pitchFamily="34" charset="-128"/>
              </a:rPr>
              <a:t>Đàn</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với</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công</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việc</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của</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một</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người</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thợ</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chữa</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cháy</a:t>
            </a:r>
            <a:r>
              <a:rPr lang="en-US" altLang="ja-JP" sz="3200" i="1" dirty="0" smtClean="0">
                <a:latin typeface="+mj-lt"/>
                <a:ea typeface="ＭＳ Ｐゴシック" panose="020B0600070205080204" pitchFamily="34" charset="-128"/>
              </a:rPr>
              <a:t> </a:t>
            </a:r>
            <a:r>
              <a:rPr lang="en-US" altLang="ja-JP" sz="3200" i="1" dirty="0" err="1" smtClean="0">
                <a:latin typeface="+mj-lt"/>
                <a:ea typeface="ＭＳ Ｐゴシック" panose="020B0600070205080204" pitchFamily="34" charset="-128"/>
              </a:rPr>
              <a:t>rừng</a:t>
            </a:r>
            <a:r>
              <a:rPr lang="ja-JP" altLang="en-US" sz="3200" i="1" dirty="0" smtClean="0">
                <a:latin typeface="+mj-lt"/>
                <a:ea typeface="ＭＳ Ｐゴシック" panose="020B0600070205080204" pitchFamily="34" charset="-128"/>
              </a:rPr>
              <a:t>”</a:t>
            </a:r>
            <a:r>
              <a:rPr lang="en-US" altLang="ja-JP" sz="3200" i="1" dirty="0" smtClean="0">
                <a:latin typeface="+mj-lt"/>
                <a:ea typeface="ＭＳ Ｐゴシック" panose="020B0600070205080204" pitchFamily="34" charset="-128"/>
              </a:rPr>
              <a:t>. </a:t>
            </a:r>
          </a:p>
          <a:p>
            <a:pPr>
              <a:lnSpc>
                <a:spcPct val="90000"/>
              </a:lnSpc>
              <a:buFontTx/>
              <a:buNone/>
            </a:pPr>
            <a:endParaRPr lang="vi-VN" i="1" dirty="0" smtClean="0">
              <a:latin typeface="+mj-lt"/>
              <a:ea typeface="ＭＳ Ｐゴシック" panose="020B0600070205080204" pitchFamily="34" charset="-128"/>
            </a:endParaRPr>
          </a:p>
          <a:p>
            <a:pPr>
              <a:lnSpc>
                <a:spcPct val="90000"/>
              </a:lnSpc>
              <a:buFontTx/>
              <a:buNone/>
            </a:pPr>
            <a:endParaRPr lang="vi-VN" dirty="0" smtClean="0">
              <a:latin typeface="+mj-lt"/>
              <a:ea typeface="ＭＳ Ｐゴシック" panose="020B0600070205080204" pitchFamily="34" charset="-128"/>
            </a:endParaRPr>
          </a:p>
        </p:txBody>
      </p:sp>
    </p:spTree>
    <p:extLst>
      <p:ext uri="{BB962C8B-B14F-4D97-AF65-F5344CB8AC3E}">
        <p14:creationId xmlns:p14="http://schemas.microsoft.com/office/powerpoint/2010/main" val="80161665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Calibri Light" panose="020F0302020204030204" pitchFamily="34" charset="0"/>
                <a:cs typeface="Calibri Light" panose="020F0302020204030204" pitchFamily="34" charset="0"/>
              </a:rPr>
              <a:t>Nhận diện tin</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lstStyle/>
          <a:p>
            <a:pPr>
              <a:buFontTx/>
              <a:buChar char="-"/>
              <a:defRPr/>
            </a:pPr>
            <a:endParaRPr lang="vi-VN" altLang="en-US" dirty="0" smtClean="0"/>
          </a:p>
          <a:p>
            <a:pPr>
              <a:buFontTx/>
              <a:buChar char="-"/>
              <a:defRPr/>
            </a:pPr>
            <a:r>
              <a:rPr lang="en-US" altLang="en-US" sz="3200" dirty="0" err="1" smtClean="0">
                <a:latin typeface="+mj-lt"/>
              </a:rPr>
              <a:t>Thông</a:t>
            </a:r>
            <a:r>
              <a:rPr lang="en-US" altLang="en-US" sz="3200" dirty="0" smtClean="0">
                <a:latin typeface="+mj-lt"/>
              </a:rPr>
              <a:t> </a:t>
            </a:r>
            <a:r>
              <a:rPr lang="en-US" altLang="en-US" sz="3200" dirty="0">
                <a:latin typeface="+mj-lt"/>
              </a:rPr>
              <a:t>tin </a:t>
            </a:r>
            <a:r>
              <a:rPr lang="en-US" altLang="en-US" sz="3200" dirty="0" err="1">
                <a:latin typeface="+mj-lt"/>
              </a:rPr>
              <a:t>thời</a:t>
            </a:r>
            <a:r>
              <a:rPr lang="en-US" altLang="en-US" sz="3200" dirty="0">
                <a:latin typeface="+mj-lt"/>
              </a:rPr>
              <a:t> </a:t>
            </a:r>
            <a:r>
              <a:rPr lang="en-US" altLang="en-US" sz="3200" dirty="0" err="1">
                <a:latin typeface="+mj-lt"/>
              </a:rPr>
              <a:t>sự</a:t>
            </a:r>
            <a:endParaRPr lang="en-US" altLang="en-US" sz="3200" dirty="0">
              <a:latin typeface="+mj-lt"/>
            </a:endParaRPr>
          </a:p>
          <a:p>
            <a:pPr>
              <a:buFontTx/>
              <a:buChar char="-"/>
              <a:defRPr/>
            </a:pPr>
            <a:r>
              <a:rPr lang="en-US" altLang="en-US" sz="3200" dirty="0" err="1">
                <a:latin typeface="+mj-lt"/>
              </a:rPr>
              <a:t>Ngắn</a:t>
            </a:r>
            <a:r>
              <a:rPr lang="en-US" altLang="en-US" sz="3200" dirty="0">
                <a:latin typeface="+mj-lt"/>
              </a:rPr>
              <a:t> </a:t>
            </a:r>
            <a:r>
              <a:rPr lang="en-US" altLang="en-US" sz="3200" dirty="0" err="1">
                <a:latin typeface="+mj-lt"/>
              </a:rPr>
              <a:t>gọn</a:t>
            </a:r>
            <a:endParaRPr lang="en-US" altLang="en-US" sz="3200" dirty="0">
              <a:latin typeface="+mj-lt"/>
            </a:endParaRPr>
          </a:p>
          <a:p>
            <a:pPr>
              <a:buFontTx/>
              <a:buChar char="-"/>
              <a:defRPr/>
            </a:pPr>
            <a:r>
              <a:rPr lang="en-US" altLang="en-US" sz="3200" dirty="0" err="1">
                <a:latin typeface="+mj-lt"/>
              </a:rPr>
              <a:t>Chính</a:t>
            </a:r>
            <a:r>
              <a:rPr lang="en-US" altLang="en-US" sz="3200" dirty="0">
                <a:latin typeface="+mj-lt"/>
              </a:rPr>
              <a:t> </a:t>
            </a:r>
            <a:r>
              <a:rPr lang="en-US" altLang="en-US" sz="3200" dirty="0" err="1">
                <a:latin typeface="+mj-lt"/>
              </a:rPr>
              <a:t>xác</a:t>
            </a:r>
            <a:endParaRPr lang="en-US" altLang="en-US" sz="3200" dirty="0">
              <a:latin typeface="+mj-lt"/>
            </a:endParaRPr>
          </a:p>
          <a:p>
            <a:pPr>
              <a:buFontTx/>
              <a:buChar char="-"/>
              <a:defRPr/>
            </a:pPr>
            <a:r>
              <a:rPr lang="en-US" altLang="en-US" sz="3200" dirty="0" err="1">
                <a:latin typeface="+mj-lt"/>
              </a:rPr>
              <a:t>Nhanh</a:t>
            </a:r>
            <a:endParaRPr lang="en-US" altLang="en-US" sz="3200" dirty="0">
              <a:latin typeface="+mj-lt"/>
            </a:endParaRPr>
          </a:p>
          <a:p>
            <a:pPr>
              <a:buFontTx/>
              <a:buChar char="-"/>
              <a:defRPr/>
            </a:pPr>
            <a:r>
              <a:rPr lang="en-US" altLang="en-US" sz="3200" dirty="0">
                <a:latin typeface="+mj-lt"/>
              </a:rPr>
              <a:t>Ý </a:t>
            </a:r>
            <a:r>
              <a:rPr lang="en-US" altLang="en-US" sz="3200" dirty="0" err="1">
                <a:latin typeface="+mj-lt"/>
              </a:rPr>
              <a:t>nghĩa</a:t>
            </a:r>
            <a:r>
              <a:rPr lang="en-US" altLang="en-US" sz="3200" dirty="0">
                <a:latin typeface="+mj-lt"/>
              </a:rPr>
              <a:t> </a:t>
            </a:r>
            <a:r>
              <a:rPr lang="en-US" altLang="en-US" sz="3200" dirty="0" err="1">
                <a:latin typeface="+mj-lt"/>
              </a:rPr>
              <a:t>chính</a:t>
            </a:r>
            <a:r>
              <a:rPr lang="en-US" altLang="en-US" sz="3200" dirty="0">
                <a:latin typeface="+mj-lt"/>
              </a:rPr>
              <a:t> </a:t>
            </a:r>
            <a:r>
              <a:rPr lang="en-US" altLang="en-US" sz="3200" dirty="0" err="1">
                <a:latin typeface="+mj-lt"/>
              </a:rPr>
              <a:t>trị</a:t>
            </a:r>
            <a:r>
              <a:rPr lang="en-US" altLang="en-US" sz="3200" dirty="0">
                <a:latin typeface="+mj-lt"/>
              </a:rPr>
              <a:t> - </a:t>
            </a:r>
            <a:r>
              <a:rPr lang="en-US" altLang="en-US" sz="3200" dirty="0" err="1">
                <a:latin typeface="+mj-lt"/>
              </a:rPr>
              <a:t>xã</a:t>
            </a:r>
            <a:r>
              <a:rPr lang="en-US" altLang="en-US" sz="3200" dirty="0">
                <a:latin typeface="+mj-lt"/>
              </a:rPr>
              <a:t> </a:t>
            </a:r>
            <a:r>
              <a:rPr lang="en-US" altLang="en-US" sz="3200" dirty="0" err="1" smtClean="0">
                <a:latin typeface="+mj-lt"/>
              </a:rPr>
              <a:t>hội</a:t>
            </a:r>
            <a:endParaRPr lang="en-US" altLang="en-US" sz="3200" dirty="0">
              <a:latin typeface="+mj-lt"/>
            </a:endParaRPr>
          </a:p>
        </p:txBody>
      </p:sp>
    </p:spTree>
    <p:extLst>
      <p:ext uri="{BB962C8B-B14F-4D97-AF65-F5344CB8AC3E}">
        <p14:creationId xmlns:p14="http://schemas.microsoft.com/office/powerpoint/2010/main" val="186593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689675" y="597976"/>
            <a:ext cx="8229600" cy="5745163"/>
          </a:xfrm>
        </p:spPr>
        <p:txBody>
          <a:bodyPr>
            <a:normAutofit/>
          </a:bodyPr>
          <a:lstStyle/>
          <a:p>
            <a:pPr>
              <a:buFontTx/>
              <a:buNone/>
            </a:pPr>
            <a:r>
              <a:rPr lang="en-US" sz="3200" dirty="0" smtClean="0">
                <a:effectLst>
                  <a:outerShdw blurRad="38100" dist="38100" dir="2700000" algn="tl">
                    <a:srgbClr val="FFFFFF"/>
                  </a:outerShdw>
                </a:effectLst>
                <a:ea typeface="ＭＳ Ｐゴシック" panose="020B0600070205080204" pitchFamily="34" charset="-128"/>
              </a:rPr>
              <a:t> </a:t>
            </a:r>
          </a:p>
          <a:p>
            <a:pPr>
              <a:buFontTx/>
              <a:buNone/>
            </a:pPr>
            <a:endParaRPr lang="en-US" sz="3200" dirty="0" smtClean="0">
              <a:effectLst>
                <a:outerShdw blurRad="38100" dist="38100" dir="2700000" algn="tl">
                  <a:srgbClr val="FFFFFF"/>
                </a:outerShdw>
              </a:effectLst>
              <a:ea typeface="ＭＳ Ｐゴシック" panose="020B0600070205080204" pitchFamily="34" charset="-128"/>
            </a:endParaRPr>
          </a:p>
          <a:p>
            <a:pPr>
              <a:buFontTx/>
              <a:buNone/>
            </a:pPr>
            <a:r>
              <a:rPr lang="en-US" sz="3200" dirty="0" smtClean="0">
                <a:effectLst>
                  <a:outerShdw blurRad="38100" dist="38100" dir="2700000" algn="tl">
                    <a:srgbClr val="FFFFFF"/>
                  </a:outerShdw>
                </a:effectLst>
                <a:ea typeface="ＭＳ Ｐゴシック" panose="020B0600070205080204" pitchFamily="34" charset="-128"/>
              </a:rPr>
              <a:t>- </a:t>
            </a:r>
            <a:r>
              <a:rPr lang="ja-JP" altLang="en-US" sz="3200" dirty="0" smtClean="0">
                <a:ea typeface="ＭＳ Ｐゴシック" panose="020B0600070205080204" pitchFamily="34" charset="-128"/>
              </a:rPr>
              <a:t>“</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Gần</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ba</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tháng</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nay,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Lê</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Kha</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Lâm</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trường</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Đại</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Huệ</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Nam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Đàn</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Nghệ</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An)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gác</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công</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việc</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của</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một</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kỹ</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sư</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lâm</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nghiệp</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Anh</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phải</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đến</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túc</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trực</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tại</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trạm</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tăng</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cường</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chống</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cháy</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rừng</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của</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lâm</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trường</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ở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xã</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Khánh</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Sơn</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1.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Công</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việc</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của</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anh</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bây</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giờ</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là</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chữa</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cháy</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altLang="ja-JP" sz="3200" dirty="0" err="1" smtClean="0">
                <a:latin typeface="Calibri Light" panose="020F0302020204030204" pitchFamily="34" charset="0"/>
                <a:ea typeface="ＭＳ Ｐゴシック" panose="020B0600070205080204" pitchFamily="34" charset="-128"/>
                <a:cs typeface="Calibri Light" panose="020F0302020204030204" pitchFamily="34" charset="0"/>
              </a:rPr>
              <a:t>rừng</a:t>
            </a:r>
            <a:r>
              <a:rPr lang="ja-JP" altLang="en-US" sz="3200" dirty="0" smtClean="0">
                <a:latin typeface="Calibri Light" panose="020F0302020204030204" pitchFamily="34" charset="0"/>
                <a:ea typeface="ＭＳ Ｐゴシック" panose="020B0600070205080204" pitchFamily="34" charset="-128"/>
                <a:cs typeface="Calibri Light" panose="020F0302020204030204" pitchFamily="34" charset="0"/>
              </a:rPr>
              <a:t>”</a:t>
            </a:r>
            <a:r>
              <a:rPr lang="en-US" altLang="ja-JP" sz="3200" dirty="0" smtClean="0">
                <a:latin typeface="Calibri Light" panose="020F0302020204030204" pitchFamily="34" charset="0"/>
                <a:ea typeface="ＭＳ Ｐゴシック" panose="020B0600070205080204" pitchFamily="34" charset="-128"/>
                <a:cs typeface="Calibri Light" panose="020F0302020204030204" pitchFamily="34" charset="0"/>
              </a:rPr>
              <a:t>. </a:t>
            </a:r>
            <a:endParaRPr lang="vi-VN"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p:txBody>
      </p:sp>
    </p:spTree>
    <p:extLst>
      <p:ext uri="{BB962C8B-B14F-4D97-AF65-F5344CB8AC3E}">
        <p14:creationId xmlns:p14="http://schemas.microsoft.com/office/powerpoint/2010/main" val="467097173"/>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304800"/>
            <a:ext cx="8229600" cy="5821363"/>
          </a:xfrm>
        </p:spPr>
        <p:txBody>
          <a:bodyPr>
            <a:normAutofit/>
          </a:bodyPr>
          <a:lstStyle/>
          <a:p>
            <a:pPr>
              <a:lnSpc>
                <a:spcPct val="90000"/>
              </a:lnSpc>
              <a:buFontTx/>
              <a:buChar char="-"/>
            </a:pP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Trình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độ</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của</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một</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người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nông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dân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học</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hết</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lớp</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7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phổ</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thông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không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cho</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phép</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anh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Thương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ngồi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phân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tích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xem</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những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chất</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gì</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có</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trong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viên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than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sạch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của</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mình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nên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anh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dùng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mũi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của</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mình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ngửi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và</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mắt</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của</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mình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quan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sát</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là</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chính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p>
          <a:p>
            <a:pPr>
              <a:lnSpc>
                <a:spcPct val="90000"/>
              </a:lnSpc>
              <a:buFontTx/>
              <a:buNone/>
            </a:pPr>
            <a:endPar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endParaRPr>
          </a:p>
          <a:p>
            <a:pPr>
              <a:lnSpc>
                <a:spcPct val="90000"/>
              </a:lnSpc>
              <a:buFontTx/>
              <a:buChar char="-"/>
            </a:pP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Trình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độ</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một</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nông</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dân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lớp</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7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không</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cho</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phép</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anh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Thương</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phân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tích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chất</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gì</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có</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trong</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viên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than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sạch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của</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mình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Anh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dùng</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mũi</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ngửi</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và</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mắt</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quan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sát</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là</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chính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p>
          <a:p>
            <a:pPr>
              <a:lnSpc>
                <a:spcPct val="90000"/>
              </a:lnSpc>
              <a:buFontTx/>
              <a:buChar char="-"/>
            </a:pPr>
            <a:endPar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endParaRPr>
          </a:p>
          <a:p>
            <a:pPr>
              <a:lnSpc>
                <a:spcPct val="90000"/>
              </a:lnSpc>
              <a:buFontTx/>
              <a:buNone/>
            </a:pP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endParaRPr lang="vi-VN" sz="3200" dirty="0" smtClean="0">
              <a:latin typeface="Calibri Light" panose="020F0302020204030204" pitchFamily="34" charset="0"/>
              <a:ea typeface="ＭＳ Ｐゴシック" panose="020B0600070205080204" pitchFamily="34" charset="-128"/>
              <a:cs typeface="Calibri Light" panose="020F0302020204030204" pitchFamily="34" charset="0"/>
            </a:endParaRPr>
          </a:p>
        </p:txBody>
      </p:sp>
    </p:spTree>
    <p:extLst>
      <p:ext uri="{BB962C8B-B14F-4D97-AF65-F5344CB8AC3E}">
        <p14:creationId xmlns:p14="http://schemas.microsoft.com/office/powerpoint/2010/main" val="108057677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box(in)">
                                      <p:cBhvr>
                                        <p:cTn id="7" dur="500"/>
                                        <p:tgtEl>
                                          <p:spTgt spid="235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3554">
                                            <p:txEl>
                                              <p:pRg st="2" end="2"/>
                                            </p:txEl>
                                          </p:spTgt>
                                        </p:tgtEl>
                                        <p:attrNameLst>
                                          <p:attrName>style.visibility</p:attrName>
                                        </p:attrNameLst>
                                      </p:cBhvr>
                                      <p:to>
                                        <p:strVal val="visible"/>
                                      </p:to>
                                    </p:set>
                                    <p:animEffect transition="in" filter="box(in)">
                                      <p:cBhvr>
                                        <p:cTn id="12" dur="500"/>
                                        <p:tgtEl>
                                          <p:spTgt spid="2355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3554">
                                            <p:txEl>
                                              <p:pRg st="4" end="4"/>
                                            </p:txEl>
                                          </p:spTgt>
                                        </p:tgtEl>
                                        <p:attrNameLst>
                                          <p:attrName>style.visibility</p:attrName>
                                        </p:attrNameLst>
                                      </p:cBhvr>
                                      <p:to>
                                        <p:strVal val="visible"/>
                                      </p:to>
                                    </p:set>
                                    <p:animEffect transition="in" filter="box(in)">
                                      <p:cBhvr>
                                        <p:cTn id="17" dur="500"/>
                                        <p:tgtEl>
                                          <p:spTgt spid="235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7200" y="457200"/>
            <a:ext cx="8229600" cy="5668963"/>
          </a:xfrm>
        </p:spPr>
        <p:txBody>
          <a:bodyPr/>
          <a:lstStyle/>
          <a:p>
            <a:pPr>
              <a:buFontTx/>
              <a:buNone/>
            </a:pPr>
            <a:endParaRPr lang="vi-VN" i="1" dirty="0">
              <a:ea typeface="ＭＳ Ｐゴシック" panose="020B0600070205080204" pitchFamily="34" charset="-128"/>
            </a:endParaRPr>
          </a:p>
          <a:p>
            <a:pPr>
              <a:buFontTx/>
              <a:buNone/>
            </a:pPr>
            <a:endParaRPr lang="vi-VN" i="1" dirty="0" smtClean="0">
              <a:ea typeface="ＭＳ Ｐゴシック" panose="020B0600070205080204" pitchFamily="34" charset="-128"/>
            </a:endParaRPr>
          </a:p>
          <a:p>
            <a:pPr indent="34925">
              <a:buFontTx/>
              <a:buNone/>
            </a:pP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Và</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còn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rất</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nhiều</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những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sinh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viên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Việt</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Nam du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học</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nước</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ngoài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khác</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nữa</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họ</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là</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những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cuộc</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đời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bị</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số</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phận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đánh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ghen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Ở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đây</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chúng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tôi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không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muốn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đề</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cập</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sâu</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đến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tình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trạng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bệnh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tật</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của</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các</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bạn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ấy</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mà</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điều</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quan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trọng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hơn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chúng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tôi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muốn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nói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đến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ở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đây</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là</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là</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những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nghĩa</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cử</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cao</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đẹp</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những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hành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động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vô</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cùng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cao</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thượng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mà</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những</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người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bạn</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đã</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vi-VN" sz="3200" i="1" dirty="0" smtClean="0">
                <a:latin typeface="Calibri Light" panose="020F0302020204030204" pitchFamily="34" charset="0"/>
                <a:ea typeface="ＭＳ Ｐゴシック" panose="020B0600070205080204" pitchFamily="34" charset="-128"/>
                <a:cs typeface="Calibri Light" panose="020F0302020204030204" pitchFamily="34" charset="0"/>
              </a:rPr>
              <a:t>gi</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ành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cho</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nhau</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nơi</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đất</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latin typeface="Calibri Light" panose="020F0302020204030204" pitchFamily="34" charset="0"/>
                <a:ea typeface="ＭＳ Ｐゴシック" panose="020B0600070205080204" pitchFamily="34" charset="-128"/>
                <a:cs typeface="Calibri Light" panose="020F0302020204030204" pitchFamily="34" charset="0"/>
              </a:rPr>
              <a:t>khách</a:t>
            </a:r>
            <a:r>
              <a:rPr lang="en-US" sz="3200" i="1" dirty="0" smtClean="0">
                <a:latin typeface="Calibri Light" panose="020F0302020204030204" pitchFamily="34" charset="0"/>
                <a:ea typeface="ＭＳ Ｐゴシック" panose="020B0600070205080204" pitchFamily="34" charset="-128"/>
                <a:cs typeface="Calibri Light" panose="020F0302020204030204" pitchFamily="34" charset="0"/>
              </a:rPr>
              <a:t>.</a:t>
            </a:r>
            <a:endParaRPr lang="vi-VN" sz="3200" i="1" dirty="0" smtClean="0">
              <a:latin typeface="Calibri Light" panose="020F0302020204030204" pitchFamily="34" charset="0"/>
              <a:ea typeface="ＭＳ Ｐゴシック" panose="020B0600070205080204" pitchFamily="34" charset="-128"/>
              <a:cs typeface="Calibri Light" panose="020F0302020204030204" pitchFamily="34" charset="0"/>
            </a:endParaRPr>
          </a:p>
        </p:txBody>
      </p:sp>
    </p:spTree>
    <p:extLst>
      <p:ext uri="{BB962C8B-B14F-4D97-AF65-F5344CB8AC3E}">
        <p14:creationId xmlns:p14="http://schemas.microsoft.com/office/powerpoint/2010/main" val="1636537938"/>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457200"/>
            <a:ext cx="8229600" cy="5668963"/>
          </a:xfrm>
        </p:spPr>
        <p:txBody>
          <a:bodyPr>
            <a:normAutofit/>
          </a:bodyPr>
          <a:lstStyle/>
          <a:p>
            <a:pPr>
              <a:buFontTx/>
              <a:buNone/>
            </a:pPr>
            <a:endParaRPr lang="en-US" sz="3200" dirty="0" smtClean="0">
              <a:solidFill>
                <a:srgbClr val="000000"/>
              </a:solidFill>
              <a:effectLst>
                <a:outerShdw blurRad="38100" dist="38100" dir="2700000" algn="tl">
                  <a:srgbClr val="FFFFFF"/>
                </a:outerShdw>
              </a:effectLst>
              <a:ea typeface="ＭＳ Ｐゴシック" panose="020B0600070205080204" pitchFamily="34" charset="-128"/>
            </a:endParaRPr>
          </a:p>
          <a:p>
            <a:pPr>
              <a:buFontTx/>
              <a:buNone/>
            </a:pPr>
            <a:r>
              <a:rPr lang="en-US" sz="3200" dirty="0" smtClean="0">
                <a:solidFill>
                  <a:srgbClr val="000000"/>
                </a:solidFill>
                <a:effectLst>
                  <a:outerShdw blurRad="38100" dist="38100" dir="2700000" algn="tl">
                    <a:srgbClr val="FFFFFF"/>
                  </a:outerShdw>
                </a:effectLst>
                <a:ea typeface="ＭＳ Ｐゴシック" panose="020B0600070205080204" pitchFamily="34" charset="-128"/>
              </a:rPr>
              <a:t>	</a:t>
            </a:r>
            <a:endParaRPr lang="vi-VN" sz="3200" dirty="0" smtClean="0">
              <a:solidFill>
                <a:srgbClr val="C00000"/>
              </a:solidFill>
              <a:effectLst>
                <a:outerShdw blurRad="38100" dist="38100" dir="2700000" algn="tl">
                  <a:srgbClr val="FFFFFF"/>
                </a:outerShdw>
              </a:effectLst>
              <a:ea typeface="ＭＳ Ｐゴシック" panose="020B0600070205080204" pitchFamily="34" charset="-128"/>
            </a:endParaRPr>
          </a:p>
          <a:p>
            <a:pPr>
              <a:buFontTx/>
              <a:buNone/>
            </a:pPr>
            <a:endParaRPr lang="vi-VN" sz="3200" i="1" dirty="0">
              <a:solidFill>
                <a:srgbClr val="C00000"/>
              </a:solidFill>
              <a:effectLst>
                <a:outerShdw blurRad="38100" dist="38100" dir="2700000" algn="tl">
                  <a:srgbClr val="FFFFFF"/>
                </a:outerShdw>
              </a:effectLst>
              <a:ea typeface="ＭＳ Ｐゴシック" panose="020B0600070205080204" pitchFamily="34" charset="-128"/>
            </a:endParaRPr>
          </a:p>
          <a:p>
            <a:pPr>
              <a:buFontTx/>
              <a:buNone/>
            </a:pPr>
            <a:r>
              <a:rPr lang="vi-VN" sz="3200" i="1" dirty="0" smtClean="0">
                <a:solidFill>
                  <a:srgbClr val="C00000"/>
                </a:solidFill>
                <a:ea typeface="ＭＳ Ｐゴシック" panose="020B0600070205080204" pitchFamily="34" charset="-128"/>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Còn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nhiều</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cuộc</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đời</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du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học</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sinh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Việt</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Nam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khác</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bị</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số</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phận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đánh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ghen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Chúng</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tôi</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không</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muốn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đề</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cập</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sâu</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đến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tình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trạng</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bệnh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tật</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của</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các</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bạn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Điều</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quan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trọng</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hơn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là</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những</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nghĩa</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cử</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cao</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đẹp</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bạn</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bè</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vi-VN" sz="3200" i="1" dirty="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d</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ành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cho</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nhau</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nơi</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đất</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 </a:t>
            </a:r>
            <a:r>
              <a:rPr lang="en-US" sz="3200" i="1" dirty="0" err="1"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khách</a:t>
            </a:r>
            <a:r>
              <a:rPr lang="en-US"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rPr>
              <a:t>.</a:t>
            </a:r>
            <a:endParaRPr lang="vi-VN" sz="3200" i="1" dirty="0" smtClean="0">
              <a:solidFill>
                <a:srgbClr val="C00000"/>
              </a:solidFill>
              <a:latin typeface="Calibri Light" panose="020F0302020204030204" pitchFamily="34" charset="0"/>
              <a:ea typeface="ＭＳ Ｐゴシック" panose="020B0600070205080204" pitchFamily="34" charset="-128"/>
              <a:cs typeface="Calibri Light" panose="020F0302020204030204" pitchFamily="34" charset="0"/>
            </a:endParaRPr>
          </a:p>
          <a:p>
            <a:pPr>
              <a:buFontTx/>
              <a:buNone/>
            </a:pPr>
            <a:endParaRPr lang="vi-VN" sz="3200" dirty="0" smtClean="0">
              <a:solidFill>
                <a:srgbClr val="C00000"/>
              </a:solidFill>
              <a:effectLst>
                <a:outerShdw blurRad="38100" dist="38100" dir="2700000" algn="tl">
                  <a:srgbClr val="FFFFFF"/>
                </a:outerShdw>
              </a:effectLst>
              <a:latin typeface="Calibri Light" panose="020F0302020204030204" pitchFamily="34" charset="0"/>
              <a:ea typeface="ＭＳ Ｐゴシック" panose="020B0600070205080204" pitchFamily="34" charset="-128"/>
              <a:cs typeface="Calibri Light" panose="020F0302020204030204" pitchFamily="34" charset="0"/>
            </a:endParaRPr>
          </a:p>
        </p:txBody>
      </p:sp>
    </p:spTree>
    <p:extLst>
      <p:ext uri="{BB962C8B-B14F-4D97-AF65-F5344CB8AC3E}">
        <p14:creationId xmlns:p14="http://schemas.microsoft.com/office/powerpoint/2010/main" val="950334779"/>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67905"/>
            <a:ext cx="7886700" cy="5309058"/>
          </a:xfrm>
        </p:spPr>
        <p:txBody>
          <a:bodyPr>
            <a:normAutofit/>
          </a:bodyPr>
          <a:lstStyle/>
          <a:p>
            <a:pPr marL="0" indent="0">
              <a:buNone/>
            </a:pPr>
            <a:endParaRPr lang="vi-VN" sz="3600" dirty="0" smtClean="0"/>
          </a:p>
          <a:p>
            <a:pPr marL="0" indent="0">
              <a:buNone/>
            </a:pPr>
            <a:endParaRPr lang="vi-VN" sz="3600" dirty="0"/>
          </a:p>
          <a:p>
            <a:pPr marL="0" indent="0">
              <a:buNone/>
            </a:pPr>
            <a:endParaRPr lang="vi-VN" sz="3600" dirty="0" smtClean="0"/>
          </a:p>
          <a:p>
            <a:pPr marL="0" indent="0">
              <a:buNone/>
            </a:pPr>
            <a:endParaRPr lang="vi-VN" sz="3600" dirty="0"/>
          </a:p>
          <a:p>
            <a:pPr marL="0" indent="0" algn="ctr">
              <a:buNone/>
            </a:pPr>
            <a:r>
              <a:rPr lang="vi-VN" sz="3600" dirty="0" smtClean="0">
                <a:latin typeface="Calibri Light" panose="020F0302020204030204" pitchFamily="34" charset="0"/>
                <a:cs typeface="Calibri Light" panose="020F0302020204030204" pitchFamily="34" charset="0"/>
              </a:rPr>
              <a:t>TRÂN TRỌNG CẢM ƠN!</a:t>
            </a:r>
            <a:endParaRPr lang="en-US" sz="3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0806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b="1" dirty="0" err="1" smtClean="0"/>
              <a:t>Thành</a:t>
            </a:r>
            <a:r>
              <a:rPr lang="en-US" altLang="en-US" b="1" dirty="0" smtClean="0"/>
              <a:t> </a:t>
            </a:r>
            <a:r>
              <a:rPr lang="en-US" altLang="en-US" b="1" dirty="0" err="1"/>
              <a:t>phần</a:t>
            </a:r>
            <a:r>
              <a:rPr lang="en-US" altLang="en-US" b="1" dirty="0"/>
              <a:t> </a:t>
            </a:r>
            <a:r>
              <a:rPr lang="en-US" altLang="en-US" b="1" dirty="0" err="1"/>
              <a:t>của</a:t>
            </a:r>
            <a:r>
              <a:rPr lang="en-US" altLang="en-US" b="1" dirty="0"/>
              <a:t> </a:t>
            </a:r>
            <a:r>
              <a:rPr lang="en-US" altLang="en-US" b="1" dirty="0" smtClean="0"/>
              <a:t>tin</a:t>
            </a:r>
            <a:endParaRPr lang="en-US" altLang="en-US" b="1" dirty="0"/>
          </a:p>
        </p:txBody>
      </p:sp>
      <p:sp>
        <p:nvSpPr>
          <p:cNvPr id="3" name="Content Placeholder 2"/>
          <p:cNvSpPr>
            <a:spLocks noGrp="1"/>
          </p:cNvSpPr>
          <p:nvPr>
            <p:ph idx="1"/>
          </p:nvPr>
        </p:nvSpPr>
        <p:spPr>
          <a:xfrm>
            <a:off x="827700" y="1534333"/>
            <a:ext cx="6711654" cy="4714074"/>
          </a:xfrm>
        </p:spPr>
        <p:txBody>
          <a:bodyPr>
            <a:normAutofit/>
          </a:bodyPr>
          <a:lstStyle/>
          <a:p>
            <a:pPr>
              <a:buFontTx/>
              <a:buChar char="-"/>
              <a:defRPr/>
            </a:pPr>
            <a:endParaRPr lang="vi-VN" altLang="en-US" dirty="0" smtClean="0">
              <a:latin typeface="+mj-lt"/>
            </a:endParaRPr>
          </a:p>
          <a:p>
            <a:pPr marL="0" indent="0">
              <a:buNone/>
              <a:defRPr/>
            </a:pPr>
            <a:r>
              <a:rPr lang="vi-VN" altLang="en-US" sz="3200" b="1" dirty="0" smtClean="0">
                <a:latin typeface="Calibri Light" panose="020F0302020204030204" pitchFamily="34" charset="0"/>
                <a:cs typeface="Calibri Light" panose="020F0302020204030204" pitchFamily="34" charset="0"/>
              </a:rPr>
              <a:t>5W + 1H</a:t>
            </a:r>
            <a:endParaRPr lang="vi-VN" altLang="en-US" sz="3200" b="1" dirty="0">
              <a:latin typeface="Calibri Light" panose="020F0302020204030204" pitchFamily="34" charset="0"/>
              <a:cs typeface="Calibri Light" panose="020F0302020204030204" pitchFamily="34" charset="0"/>
            </a:endParaRPr>
          </a:p>
          <a:p>
            <a:pPr>
              <a:buFontTx/>
              <a:buChar char="-"/>
              <a:defRPr/>
            </a:pPr>
            <a:r>
              <a:rPr lang="en-US" altLang="en-US" sz="3200" dirty="0" smtClean="0"/>
              <a:t>What</a:t>
            </a:r>
            <a:r>
              <a:rPr lang="en-US" altLang="en-US" sz="3200" dirty="0"/>
              <a:t>?</a:t>
            </a:r>
          </a:p>
          <a:p>
            <a:pPr>
              <a:buFontTx/>
              <a:buChar char="-"/>
              <a:defRPr/>
            </a:pPr>
            <a:r>
              <a:rPr lang="en-US" altLang="en-US" sz="3200" dirty="0"/>
              <a:t>Who?</a:t>
            </a:r>
          </a:p>
          <a:p>
            <a:pPr>
              <a:buFontTx/>
              <a:buChar char="-"/>
              <a:defRPr/>
            </a:pPr>
            <a:r>
              <a:rPr lang="en-US" altLang="en-US" sz="3200" dirty="0"/>
              <a:t>Where?</a:t>
            </a:r>
          </a:p>
          <a:p>
            <a:pPr>
              <a:buFontTx/>
              <a:buChar char="-"/>
              <a:defRPr/>
            </a:pPr>
            <a:r>
              <a:rPr lang="en-US" altLang="en-US" sz="3200" dirty="0"/>
              <a:t>When?</a:t>
            </a:r>
          </a:p>
          <a:p>
            <a:pPr>
              <a:buFontTx/>
              <a:buChar char="-"/>
              <a:defRPr/>
            </a:pPr>
            <a:r>
              <a:rPr lang="en-US" altLang="en-US" sz="3200" dirty="0"/>
              <a:t>Why?</a:t>
            </a:r>
          </a:p>
          <a:p>
            <a:pPr>
              <a:buFontTx/>
              <a:buChar char="-"/>
              <a:defRPr/>
            </a:pPr>
            <a:r>
              <a:rPr lang="en-US" altLang="en-US" sz="3200" dirty="0"/>
              <a:t>How?</a:t>
            </a:r>
          </a:p>
          <a:p>
            <a:pPr marL="0" indent="0">
              <a:buNone/>
            </a:pPr>
            <a:endParaRPr lang="en-US" sz="3200" dirty="0"/>
          </a:p>
        </p:txBody>
      </p:sp>
    </p:spTree>
    <p:extLst>
      <p:ext uri="{BB962C8B-B14F-4D97-AF65-F5344CB8AC3E}">
        <p14:creationId xmlns:p14="http://schemas.microsoft.com/office/powerpoint/2010/main" val="376361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FBB81BC4-ED90-8146-BA56-A9C9A15069A8}"/>
              </a:ext>
            </a:extLst>
          </p:cNvPr>
          <p:cNvGraphicFramePr>
            <a:graphicFrameLocks noGrp="1"/>
          </p:cNvGraphicFramePr>
          <p:nvPr>
            <p:ph idx="1"/>
            <p:extLst>
              <p:ext uri="{D42A27DB-BD31-4B8C-83A1-F6EECF244321}">
                <p14:modId xmlns:p14="http://schemas.microsoft.com/office/powerpoint/2010/main" val="3327147477"/>
              </p:ext>
            </p:extLst>
          </p:nvPr>
        </p:nvGraphicFramePr>
        <p:xfrm>
          <a:off x="-604245" y="560568"/>
          <a:ext cx="4292842" cy="6013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xmlns="" id="{D724476C-CBBB-C745-BC5A-BD1B36FAE513}"/>
              </a:ext>
            </a:extLst>
          </p:cNvPr>
          <p:cNvSpPr/>
          <p:nvPr/>
        </p:nvSpPr>
        <p:spPr>
          <a:xfrm>
            <a:off x="2861667" y="1042586"/>
            <a:ext cx="6127350" cy="9337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latin typeface="Calibri Light" panose="020F0302020204030204" pitchFamily="34" charset="0"/>
                <a:cs typeface="Calibri Light" panose="020F0302020204030204" pitchFamily="34" charset="0"/>
              </a:rPr>
              <a:t>Chuyện gì, cái gì đã xảy ra? Đó phải là một hành động, một sự kiện, một hiện tượng nổi bật hoặc khác thường trong cuộc sống</a:t>
            </a:r>
            <a:endParaRPr lang="en-US" dirty="0">
              <a:latin typeface="Calibri Light" panose="020F0302020204030204" pitchFamily="34" charset="0"/>
              <a:cs typeface="Calibri Light" panose="020F0302020204030204" pitchFamily="34" charset="0"/>
            </a:endParaRPr>
          </a:p>
        </p:txBody>
      </p:sp>
      <p:sp>
        <p:nvSpPr>
          <p:cNvPr id="7" name="Rectangle 6">
            <a:extLst>
              <a:ext uri="{FF2B5EF4-FFF2-40B4-BE49-F238E27FC236}">
                <a16:creationId xmlns:a16="http://schemas.microsoft.com/office/drawing/2014/main" xmlns="" id="{844DB623-1293-064E-8B73-2662E873870F}"/>
              </a:ext>
            </a:extLst>
          </p:cNvPr>
          <p:cNvSpPr/>
          <p:nvPr/>
        </p:nvSpPr>
        <p:spPr>
          <a:xfrm>
            <a:off x="2861667" y="2121085"/>
            <a:ext cx="6127350" cy="5957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dirty="0">
                <a:latin typeface="Calibri Light" panose="020F0302020204030204" pitchFamily="34" charset="0"/>
                <a:cs typeface="Calibri Light" panose="020F0302020204030204" pitchFamily="34" charset="0"/>
              </a:rPr>
              <a:t>Ai gây ra, ai liên quan? (thường là những cá nhân có tên tuổi xác định)</a:t>
            </a:r>
            <a:endParaRPr lang="en-US" sz="2000" dirty="0">
              <a:latin typeface="Calibri Light" panose="020F0302020204030204" pitchFamily="34" charset="0"/>
              <a:cs typeface="Calibri Light" panose="020F0302020204030204" pitchFamily="34" charset="0"/>
            </a:endParaRPr>
          </a:p>
        </p:txBody>
      </p:sp>
      <p:sp>
        <p:nvSpPr>
          <p:cNvPr id="8" name="Rectangle 7">
            <a:extLst>
              <a:ext uri="{FF2B5EF4-FFF2-40B4-BE49-F238E27FC236}">
                <a16:creationId xmlns:a16="http://schemas.microsoft.com/office/drawing/2014/main" xmlns="" id="{3D58582C-6FD9-4E48-847B-BF9BD73E1E15}"/>
              </a:ext>
            </a:extLst>
          </p:cNvPr>
          <p:cNvSpPr/>
          <p:nvPr/>
        </p:nvSpPr>
        <p:spPr>
          <a:xfrm>
            <a:off x="2861667" y="2907843"/>
            <a:ext cx="6127350" cy="523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latin typeface="Times New Roman" panose="02020603050405020304" pitchFamily="18" charset="0"/>
                <a:cs typeface="Times New Roman" panose="02020603050405020304" pitchFamily="18" charset="0"/>
              </a:rPr>
              <a:t> </a:t>
            </a:r>
            <a:r>
              <a:rPr lang="en-US" sz="2000" dirty="0" err="1">
                <a:latin typeface="Calibri Light" panose="020F0302020204030204" pitchFamily="34" charset="0"/>
                <a:cs typeface="Calibri Light" panose="020F0302020204030204" pitchFamily="34" charset="0"/>
              </a:rPr>
              <a:t>Xảy</a:t>
            </a:r>
            <a:r>
              <a:rPr lang="en-US" sz="2000" dirty="0">
                <a:latin typeface="Calibri Light" panose="020F0302020204030204" pitchFamily="34" charset="0"/>
                <a:cs typeface="Calibri Light" panose="020F0302020204030204" pitchFamily="34" charset="0"/>
              </a:rPr>
              <a:t> ra </a:t>
            </a:r>
            <a:r>
              <a:rPr lang="en-US" sz="2000" dirty="0" err="1">
                <a:latin typeface="Calibri Light" panose="020F0302020204030204" pitchFamily="34" charset="0"/>
                <a:cs typeface="Calibri Light" panose="020F0302020204030204" pitchFamily="34" charset="0"/>
              </a:rPr>
              <a:t>ở</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đâu</a:t>
            </a:r>
            <a:r>
              <a:rPr lang="en-US" sz="2000" dirty="0">
                <a:latin typeface="Calibri Light" panose="020F0302020204030204" pitchFamily="34" charset="0"/>
                <a:cs typeface="Calibri Light" panose="020F0302020204030204" pitchFamily="34" charset="0"/>
              </a:rPr>
              <a:t>?</a:t>
            </a:r>
          </a:p>
        </p:txBody>
      </p:sp>
      <p:sp>
        <p:nvSpPr>
          <p:cNvPr id="9" name="Rectangle 8">
            <a:extLst>
              <a:ext uri="{FF2B5EF4-FFF2-40B4-BE49-F238E27FC236}">
                <a16:creationId xmlns:a16="http://schemas.microsoft.com/office/drawing/2014/main" xmlns="" id="{CFB0BB26-0D78-E640-B5B7-1322F435F017}"/>
              </a:ext>
            </a:extLst>
          </p:cNvPr>
          <p:cNvSpPr/>
          <p:nvPr/>
        </p:nvSpPr>
        <p:spPr>
          <a:xfrm>
            <a:off x="2861667" y="3630692"/>
            <a:ext cx="6127350" cy="523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a:latin typeface="Calibri Light" panose="020F0302020204030204" pitchFamily="34" charset="0"/>
                <a:cs typeface="Calibri Light" panose="020F0302020204030204" pitchFamily="34" charset="0"/>
              </a:rPr>
              <a:t>Xảy</a:t>
            </a:r>
            <a:r>
              <a:rPr lang="en-US" sz="2000" dirty="0">
                <a:latin typeface="Calibri Light" panose="020F0302020204030204" pitchFamily="34" charset="0"/>
                <a:cs typeface="Calibri Light" panose="020F0302020204030204" pitchFamily="34" charset="0"/>
              </a:rPr>
              <a:t> ra </a:t>
            </a:r>
            <a:r>
              <a:rPr lang="en-US" sz="2000" dirty="0" err="1">
                <a:latin typeface="Calibri Light" panose="020F0302020204030204" pitchFamily="34" charset="0"/>
                <a:cs typeface="Calibri Light" panose="020F0302020204030204" pitchFamily="34" charset="0"/>
              </a:rPr>
              <a:t>khi</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nào</a:t>
            </a:r>
            <a:r>
              <a:rPr lang="en-US" sz="2000" dirty="0">
                <a:latin typeface="Calibri Light" panose="020F0302020204030204" pitchFamily="34" charset="0"/>
                <a:cs typeface="Calibri Light" panose="020F0302020204030204" pitchFamily="34" charset="0"/>
              </a:rPr>
              <a:t>?</a:t>
            </a:r>
          </a:p>
        </p:txBody>
      </p:sp>
      <p:sp>
        <p:nvSpPr>
          <p:cNvPr id="10" name="Rectangle 9">
            <a:extLst>
              <a:ext uri="{FF2B5EF4-FFF2-40B4-BE49-F238E27FC236}">
                <a16:creationId xmlns:a16="http://schemas.microsoft.com/office/drawing/2014/main" xmlns="" id="{218DBF61-A1E8-8643-99DD-4BD28241B63D}"/>
              </a:ext>
            </a:extLst>
          </p:cNvPr>
          <p:cNvSpPr/>
          <p:nvPr/>
        </p:nvSpPr>
        <p:spPr>
          <a:xfrm>
            <a:off x="2861667" y="4493634"/>
            <a:ext cx="6127350" cy="481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a:latin typeface="Calibri Light" panose="020F0302020204030204" pitchFamily="34" charset="0"/>
                <a:cs typeface="Calibri Light" panose="020F0302020204030204" pitchFamily="34" charset="0"/>
              </a:rPr>
              <a:t>Tại</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sao</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xảy</a:t>
            </a:r>
            <a:r>
              <a:rPr lang="en-US" sz="2000" dirty="0">
                <a:latin typeface="Calibri Light" panose="020F0302020204030204" pitchFamily="34" charset="0"/>
                <a:cs typeface="Calibri Light" panose="020F0302020204030204" pitchFamily="34" charset="0"/>
              </a:rPr>
              <a:t> ra?</a:t>
            </a:r>
          </a:p>
        </p:txBody>
      </p:sp>
      <p:sp>
        <p:nvSpPr>
          <p:cNvPr id="11" name="Rectangle 10">
            <a:extLst>
              <a:ext uri="{FF2B5EF4-FFF2-40B4-BE49-F238E27FC236}">
                <a16:creationId xmlns:a16="http://schemas.microsoft.com/office/drawing/2014/main" xmlns="" id="{0C2C0C63-0C07-6746-9E9D-64EE5D2651C4}"/>
              </a:ext>
            </a:extLst>
          </p:cNvPr>
          <p:cNvSpPr/>
          <p:nvPr/>
        </p:nvSpPr>
        <p:spPr>
          <a:xfrm>
            <a:off x="2861667" y="5314220"/>
            <a:ext cx="6127350" cy="481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dirty="0">
                <a:latin typeface="Calibri Light" panose="020F0302020204030204" pitchFamily="34" charset="0"/>
                <a:cs typeface="Calibri Light" panose="020F0302020204030204" pitchFamily="34" charset="0"/>
              </a:rPr>
              <a:t>Xảy ra như thế nào? Kết quả ra sao?</a:t>
            </a:r>
            <a:endParaRPr lang="en-US" sz="2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7887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A48553-12DA-5941-89A8-4BCBCFDD73B8}"/>
              </a:ext>
            </a:extLst>
          </p:cNvPr>
          <p:cNvSpPr>
            <a:spLocks noGrp="1"/>
          </p:cNvSpPr>
          <p:nvPr>
            <p:ph type="title"/>
          </p:nvPr>
        </p:nvSpPr>
        <p:spPr/>
        <p:txBody>
          <a:bodyPr/>
          <a:lstStyle/>
          <a:p>
            <a:r>
              <a:rPr lang="vi-VN" dirty="0">
                <a:latin typeface="Calibri Light" panose="020F0302020204030204" pitchFamily="34" charset="0"/>
                <a:cs typeface="Calibri Light" panose="020F0302020204030204" pitchFamily="34" charset="0"/>
              </a:rPr>
              <a:t>WHAT (Ví dụ minh hoạ)</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xmlns="" id="{724BF3F8-EA2C-2045-9B34-0102F1038466}"/>
              </a:ext>
            </a:extLst>
          </p:cNvPr>
          <p:cNvSpPr>
            <a:spLocks noGrp="1"/>
          </p:cNvSpPr>
          <p:nvPr>
            <p:ph idx="1"/>
          </p:nvPr>
        </p:nvSpPr>
        <p:spPr>
          <a:xfrm>
            <a:off x="276920" y="1690689"/>
            <a:ext cx="8590159" cy="4772104"/>
          </a:xfrm>
        </p:spPr>
        <p:txBody>
          <a:bodyPr>
            <a:noAutofit/>
          </a:bodyPr>
          <a:lstStyle/>
          <a:p>
            <a:pPr algn="just"/>
            <a:r>
              <a:rPr lang="vi-VN" sz="2000" b="1" i="1" dirty="0">
                <a:solidFill>
                  <a:schemeClr val="accent1"/>
                </a:solidFill>
                <a:latin typeface="Calibri Light" panose="020F0302020204030204" pitchFamily="34" charset="0"/>
                <a:cs typeface="Calibri Light" panose="020F0302020204030204" pitchFamily="34" charset="0"/>
              </a:rPr>
              <a:t>Chuyện gì, cái gì đã xảy ra? Đó phải là một hành động, một sự kiện, một hiện tượng nổi bật, khác thường trong cuộc sống.</a:t>
            </a:r>
          </a:p>
          <a:p>
            <a:pPr algn="just"/>
            <a:r>
              <a:rPr lang="vi-VN" sz="2000" dirty="0">
                <a:latin typeface="Calibri Light" panose="020F0302020204030204" pitchFamily="34" charset="0"/>
                <a:cs typeface="Calibri Light" panose="020F0302020204030204" pitchFamily="34" charset="0"/>
              </a:rPr>
              <a:t>Ví dụ </a:t>
            </a:r>
          </a:p>
          <a:p>
            <a:pPr lvl="1" algn="just"/>
            <a:r>
              <a:rPr lang="vi-VN" sz="2000" dirty="0">
                <a:latin typeface="Calibri Light" panose="020F0302020204030204" pitchFamily="34" charset="0"/>
                <a:cs typeface="Calibri Light" panose="020F0302020204030204" pitchFamily="34" charset="0"/>
              </a:rPr>
              <a:t>EVNNPC kỷ niệm thành lập 50 năm </a:t>
            </a:r>
          </a:p>
          <a:p>
            <a:pPr lvl="1" algn="just"/>
            <a:r>
              <a:rPr lang="vi-VN" sz="2000" dirty="0">
                <a:latin typeface="Calibri Light" panose="020F0302020204030204" pitchFamily="34" charset="0"/>
                <a:cs typeface="Calibri Light" panose="020F0302020204030204" pitchFamily="34" charset="0"/>
              </a:rPr>
              <a:t>Cuộc thi dịch vụ xuất sắc đầu tiên được tổ chức tại Quảng Ninh</a:t>
            </a:r>
          </a:p>
          <a:p>
            <a:pPr lvl="1" algn="just"/>
            <a:r>
              <a:rPr lang="en-US" sz="2000" dirty="0">
                <a:latin typeface="Calibri Light" panose="020F0302020204030204" pitchFamily="34" charset="0"/>
                <a:cs typeface="Calibri Light" panose="020F0302020204030204" pitchFamily="34" charset="0"/>
                <a:hlinkClick r:id="rId2" tooltip="EVNHCMC đẩy mạnh ứng dụng KHCN trong phòng chống thiên tai">
                  <a:extLst>
                    <a:ext uri="{A12FA001-AC4F-418D-AE19-62706E023703}">
                      <ahyp:hlinkClr xmlns="" xmlns:ahyp="http://schemas.microsoft.com/office/drawing/2018/hyperlinkcolor" val="tx"/>
                    </a:ext>
                  </a:extLst>
                </a:hlinkClick>
              </a:rPr>
              <a:t>EVNNPC đẩy mạnh ứng dụng KHCN trong phòng chống thiên ta</a:t>
            </a:r>
            <a:r>
              <a:rPr lang="en-US" sz="2000" dirty="0">
                <a:latin typeface="Calibri Light" panose="020F0302020204030204" pitchFamily="34" charset="0"/>
                <a:cs typeface="Calibri Light" panose="020F0302020204030204" pitchFamily="34" charset="0"/>
              </a:rPr>
              <a:t>i</a:t>
            </a:r>
            <a:endParaRPr lang="vi-VN" sz="2000" dirty="0">
              <a:latin typeface="Calibri Light" panose="020F0302020204030204" pitchFamily="34" charset="0"/>
              <a:cs typeface="Calibri Light" panose="020F0302020204030204" pitchFamily="34" charset="0"/>
            </a:endParaRPr>
          </a:p>
          <a:p>
            <a:pPr lvl="1" algn="just"/>
            <a:r>
              <a:rPr lang="vi-VN" sz="2000" dirty="0">
                <a:latin typeface="Calibri Light" panose="020F0302020204030204" pitchFamily="34" charset="0"/>
                <a:cs typeface="Calibri Light" panose="020F0302020204030204" pitchFamily="34" charset="0"/>
              </a:rPr>
              <a:t>92,5% trẻ em đường phố tại TPHCM bị xâm hại tình dục </a:t>
            </a:r>
          </a:p>
          <a:p>
            <a:pPr lvl="1" algn="just"/>
            <a:r>
              <a:rPr lang="vi-VN" sz="2000" dirty="0">
                <a:latin typeface="Calibri Light" panose="020F0302020204030204" pitchFamily="34" charset="0"/>
                <a:cs typeface="Calibri Light" panose="020F0302020204030204" pitchFamily="34" charset="0"/>
              </a:rPr>
              <a:t>PC Quảng ninh dành giải nhất cuộc thi DVXS</a:t>
            </a:r>
          </a:p>
          <a:p>
            <a:pPr lvl="1" algn="just"/>
            <a:r>
              <a:rPr lang="en-US" sz="2000" dirty="0">
                <a:latin typeface="Calibri Light" panose="020F0302020204030204" pitchFamily="34" charset="0"/>
                <a:cs typeface="Calibri Light" panose="020F0302020204030204" pitchFamily="34" charset="0"/>
                <a:hlinkClick r:id="rId3" tooltip="Hội nghị BCH Đảng bộ EVN lần thứ 18 thông qua nhiều nội dung quan trọng">
                  <a:extLst>
                    <a:ext uri="{A12FA001-AC4F-418D-AE19-62706E023703}">
                      <ahyp:hlinkClr xmlns="" xmlns:ahyp="http://schemas.microsoft.com/office/drawing/2018/hyperlinkcolor" val="tx"/>
                    </a:ext>
                  </a:extLst>
                </a:hlinkClick>
              </a:rPr>
              <a:t> Hội nghị BCH Đảng bộ EVNNPC thông qua nhiều nội dung quan trọng</a:t>
            </a:r>
            <a:endParaRPr lang="vi-VN" sz="2000" dirty="0">
              <a:latin typeface="Calibri Light" panose="020F0302020204030204" pitchFamily="34" charset="0"/>
              <a:cs typeface="Calibri Light" panose="020F0302020204030204" pitchFamily="34" charset="0"/>
            </a:endParaRPr>
          </a:p>
          <a:p>
            <a:pPr lvl="1" algn="just"/>
            <a:r>
              <a:rPr lang="vi-VN" sz="2000" dirty="0">
                <a:latin typeface="Calibri Light" panose="020F0302020204030204" pitchFamily="34" charset="0"/>
                <a:cs typeface="Calibri Light" panose="020F0302020204030204" pitchFamily="34" charset="0"/>
                <a:hlinkClick r:id="rId4" tooltip="Các đơn vị truyền tải khu vực miền Trung sẵn sàng ứng phó bão số 6">
                  <a:extLst>
                    <a:ext uri="{A12FA001-AC4F-418D-AE19-62706E023703}">
                      <ahyp:hlinkClr xmlns="" xmlns:ahyp="http://schemas.microsoft.com/office/drawing/2018/hyperlinkcolor" val="tx"/>
                    </a:ext>
                  </a:extLst>
                </a:hlinkClick>
              </a:rPr>
              <a:t> Các đơn vị truyền tải khu vực miền Trung sẵn sàng ứng phó bão số </a:t>
            </a:r>
            <a:r>
              <a:rPr lang="vi-VN" sz="2000" dirty="0">
                <a:latin typeface="Calibri Light" panose="020F0302020204030204" pitchFamily="34" charset="0"/>
                <a:cs typeface="Calibri Light" panose="020F0302020204030204" pitchFamily="34" charset="0"/>
              </a:rPr>
              <a:t>8</a:t>
            </a:r>
          </a:p>
          <a:p>
            <a:pPr lvl="1" algn="just"/>
            <a:r>
              <a:rPr lang="vi-VN" sz="2000" dirty="0">
                <a:latin typeface="Calibri Light" panose="020F0302020204030204" pitchFamily="34" charset="0"/>
                <a:cs typeface="Calibri Light" panose="020F0302020204030204" pitchFamily="34" charset="0"/>
              </a:rPr>
              <a:t>EVN khẳng định vai trò trụ cột trong đảm bảo an ninh năng lượng quốc gia</a:t>
            </a:r>
          </a:p>
          <a:p>
            <a:pPr marL="342900" lvl="1" indent="0" algn="just">
              <a:buNone/>
            </a:pPr>
            <a:r>
              <a:rPr lang="vi-VN" sz="2000" dirty="0">
                <a:latin typeface="Calibri Light" panose="020F0302020204030204" pitchFamily="34" charset="0"/>
                <a:cs typeface="Calibri Light" panose="020F0302020204030204" pitchFamily="34" charset="0"/>
              </a:rPr>
              <a:t>Công nhân hãng Nike đình công </a:t>
            </a:r>
          </a:p>
          <a:p>
            <a:pPr lvl="1" algn="just"/>
            <a:r>
              <a:rPr lang="vi-VN" sz="2000" dirty="0">
                <a:latin typeface="Calibri Light" panose="020F0302020204030204" pitchFamily="34" charset="0"/>
                <a:cs typeface="Calibri Light" panose="020F0302020204030204" pitchFamily="34" charset="0"/>
              </a:rPr>
              <a:t>Nhận bằng thạc sĩ ở tuổi 71</a:t>
            </a:r>
            <a:endParaRPr lang="en-US" sz="2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88933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A48553-12DA-5941-89A8-4BCBCFDD73B8}"/>
              </a:ext>
            </a:extLst>
          </p:cNvPr>
          <p:cNvSpPr>
            <a:spLocks noGrp="1"/>
          </p:cNvSpPr>
          <p:nvPr>
            <p:ph type="title"/>
          </p:nvPr>
        </p:nvSpPr>
        <p:spPr/>
        <p:txBody>
          <a:bodyPr/>
          <a:lstStyle/>
          <a:p>
            <a:r>
              <a:rPr lang="vi-VN" dirty="0">
                <a:latin typeface="Calibri Light" panose="020F0302020204030204" pitchFamily="34" charset="0"/>
                <a:cs typeface="Calibri Light" panose="020F0302020204030204" pitchFamily="34" charset="0"/>
              </a:rPr>
              <a:t>WHO (Ví dụ minh hoạ)</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xmlns="" id="{724BF3F8-EA2C-2045-9B34-0102F1038466}"/>
              </a:ext>
            </a:extLst>
          </p:cNvPr>
          <p:cNvSpPr>
            <a:spLocks noGrp="1"/>
          </p:cNvSpPr>
          <p:nvPr>
            <p:ph idx="1"/>
          </p:nvPr>
        </p:nvSpPr>
        <p:spPr>
          <a:xfrm>
            <a:off x="340963" y="2125266"/>
            <a:ext cx="8174387" cy="4182543"/>
          </a:xfrm>
        </p:spPr>
        <p:txBody>
          <a:bodyPr>
            <a:normAutofit/>
          </a:bodyPr>
          <a:lstStyle/>
          <a:p>
            <a:r>
              <a:rPr lang="vi-VN" sz="2800" b="1" i="1" dirty="0">
                <a:solidFill>
                  <a:schemeClr val="accent1"/>
                </a:solidFill>
                <a:latin typeface="Calibri Light" panose="020F0302020204030204" pitchFamily="34" charset="0"/>
                <a:cs typeface="Calibri Light" panose="020F0302020204030204" pitchFamily="34" charset="0"/>
              </a:rPr>
              <a:t>Ai gây ra, ai liên quan? (thường là những cá nhân có tên tuổi xác định).</a:t>
            </a:r>
          </a:p>
          <a:p>
            <a:r>
              <a:rPr lang="vi-VN" sz="2800" dirty="0">
                <a:latin typeface="Calibri Light" panose="020F0302020204030204" pitchFamily="34" charset="0"/>
                <a:cs typeface="Calibri Light" panose="020F0302020204030204" pitchFamily="34" charset="0"/>
              </a:rPr>
              <a:t>Ví dụ </a:t>
            </a:r>
          </a:p>
          <a:p>
            <a:pPr lvl="1"/>
            <a:r>
              <a:rPr lang="vi-VN" sz="2800" dirty="0">
                <a:latin typeface="Calibri Light" panose="020F0302020204030204" pitchFamily="34" charset="0"/>
                <a:cs typeface="Calibri Light" panose="020F0302020204030204" pitchFamily="34" charset="0"/>
              </a:rPr>
              <a:t>EVN</a:t>
            </a:r>
          </a:p>
          <a:p>
            <a:pPr lvl="1"/>
            <a:r>
              <a:rPr lang="vi-VN" sz="2800" dirty="0">
                <a:latin typeface="Calibri Light" panose="020F0302020204030204" pitchFamily="34" charset="0"/>
                <a:cs typeface="Calibri Light" panose="020F0302020204030204" pitchFamily="34" charset="0"/>
              </a:rPr>
              <a:t>Ban TCNS của EVNNNPC</a:t>
            </a:r>
          </a:p>
          <a:p>
            <a:pPr lvl="1"/>
            <a:r>
              <a:rPr lang="vi-VN" sz="2800" dirty="0">
                <a:latin typeface="Calibri Light" panose="020F0302020204030204" pitchFamily="34" charset="0"/>
                <a:cs typeface="Calibri Light" panose="020F0302020204030204" pitchFamily="34" charset="0"/>
              </a:rPr>
              <a:t>Tài xế Nguyễn Văn A điều khiển xe contenor đã gây ra hậu quả tai nạn nghiêm trọng khi vượt đèn đỏ</a:t>
            </a:r>
          </a:p>
          <a:p>
            <a:pPr lvl="1"/>
            <a:r>
              <a:rPr lang="vi-VN" sz="2800" dirty="0">
                <a:latin typeface="Calibri Light" panose="020F0302020204030204" pitchFamily="34" charset="0"/>
                <a:cs typeface="Calibri Light" panose="020F0302020204030204" pitchFamily="34" charset="0"/>
              </a:rPr>
              <a:t>Cụ bà 80 tuổi đạp xe lên xã xin rút hộ nghèo</a:t>
            </a:r>
          </a:p>
          <a:p>
            <a:pPr lvl="1"/>
            <a:r>
              <a:rPr lang="vi-VN" sz="2800" dirty="0">
                <a:latin typeface="Calibri Light" panose="020F0302020204030204" pitchFamily="34" charset="0"/>
                <a:cs typeface="Calibri Light" panose="020F0302020204030204" pitchFamily="34" charset="0"/>
              </a:rPr>
              <a:t>…</a:t>
            </a:r>
          </a:p>
          <a:p>
            <a:pPr lvl="1"/>
            <a:endParaRPr lang="vi-VN" dirty="0"/>
          </a:p>
        </p:txBody>
      </p:sp>
    </p:spTree>
    <p:extLst>
      <p:ext uri="{BB962C8B-B14F-4D97-AF65-F5344CB8AC3E}">
        <p14:creationId xmlns:p14="http://schemas.microsoft.com/office/powerpoint/2010/main" val="194002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A48553-12DA-5941-89A8-4BCBCFDD73B8}"/>
              </a:ext>
            </a:extLst>
          </p:cNvPr>
          <p:cNvSpPr>
            <a:spLocks noGrp="1"/>
          </p:cNvSpPr>
          <p:nvPr>
            <p:ph type="title"/>
          </p:nvPr>
        </p:nvSpPr>
        <p:spPr/>
        <p:txBody>
          <a:bodyPr/>
          <a:lstStyle/>
          <a:p>
            <a:r>
              <a:rPr lang="vi-VN" dirty="0">
                <a:latin typeface="Calibri Light" panose="020F0302020204030204" pitchFamily="34" charset="0"/>
                <a:cs typeface="Calibri Light" panose="020F0302020204030204" pitchFamily="34" charset="0"/>
              </a:rPr>
              <a:t>WHEN (Ví dụ minh hoạ)</a:t>
            </a:r>
            <a:endParaRPr lang="en-US"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xmlns="" id="{724BF3F8-EA2C-2045-9B34-0102F1038466}"/>
              </a:ext>
            </a:extLst>
          </p:cNvPr>
          <p:cNvSpPr>
            <a:spLocks noGrp="1"/>
          </p:cNvSpPr>
          <p:nvPr>
            <p:ph idx="1"/>
          </p:nvPr>
        </p:nvSpPr>
        <p:spPr/>
        <p:txBody>
          <a:bodyPr>
            <a:normAutofit/>
          </a:bodyPr>
          <a:lstStyle/>
          <a:p>
            <a:r>
              <a:rPr lang="en-US" sz="2800" b="1" i="1" dirty="0" err="1">
                <a:solidFill>
                  <a:schemeClr val="accent1"/>
                </a:solidFill>
                <a:latin typeface="Calibri Light" panose="020F0302020204030204" pitchFamily="34" charset="0"/>
                <a:cs typeface="Calibri Light" panose="020F0302020204030204" pitchFamily="34" charset="0"/>
              </a:rPr>
              <a:t>Xảy</a:t>
            </a:r>
            <a:r>
              <a:rPr lang="en-US" sz="2800" b="1" i="1" dirty="0">
                <a:solidFill>
                  <a:schemeClr val="accent1"/>
                </a:solidFill>
                <a:latin typeface="Calibri Light" panose="020F0302020204030204" pitchFamily="34" charset="0"/>
                <a:cs typeface="Calibri Light" panose="020F0302020204030204" pitchFamily="34" charset="0"/>
              </a:rPr>
              <a:t> ra </a:t>
            </a:r>
            <a:r>
              <a:rPr lang="en-US" sz="2800" b="1" i="1" dirty="0" err="1">
                <a:solidFill>
                  <a:schemeClr val="accent1"/>
                </a:solidFill>
                <a:latin typeface="Calibri Light" panose="020F0302020204030204" pitchFamily="34" charset="0"/>
                <a:cs typeface="Calibri Light" panose="020F0302020204030204" pitchFamily="34" charset="0"/>
              </a:rPr>
              <a:t>khi</a:t>
            </a:r>
            <a:r>
              <a:rPr lang="en-US" sz="2800" b="1" i="1" dirty="0">
                <a:solidFill>
                  <a:schemeClr val="accent1"/>
                </a:solidFill>
                <a:latin typeface="Calibri Light" panose="020F0302020204030204" pitchFamily="34" charset="0"/>
                <a:cs typeface="Calibri Light" panose="020F0302020204030204" pitchFamily="34" charset="0"/>
              </a:rPr>
              <a:t> </a:t>
            </a:r>
            <a:r>
              <a:rPr lang="en-US" sz="2800" b="1" i="1" dirty="0" err="1">
                <a:solidFill>
                  <a:schemeClr val="accent1"/>
                </a:solidFill>
                <a:latin typeface="Calibri Light" panose="020F0302020204030204" pitchFamily="34" charset="0"/>
                <a:cs typeface="Calibri Light" panose="020F0302020204030204" pitchFamily="34" charset="0"/>
              </a:rPr>
              <a:t>nào</a:t>
            </a:r>
            <a:endParaRPr lang="vi-VN" sz="2800" b="1" i="1" dirty="0">
              <a:solidFill>
                <a:schemeClr val="accent1"/>
              </a:solidFill>
              <a:latin typeface="Calibri Light" panose="020F0302020204030204" pitchFamily="34" charset="0"/>
              <a:cs typeface="Calibri Light" panose="020F0302020204030204" pitchFamily="34" charset="0"/>
            </a:endParaRPr>
          </a:p>
          <a:p>
            <a:r>
              <a:rPr lang="vi-VN" sz="2800" dirty="0">
                <a:latin typeface="Calibri Light" panose="020F0302020204030204" pitchFamily="34" charset="0"/>
                <a:cs typeface="Calibri Light" panose="020F0302020204030204" pitchFamily="34" charset="0"/>
              </a:rPr>
              <a:t>Ví dụ </a:t>
            </a:r>
          </a:p>
          <a:p>
            <a:pPr lvl="1"/>
            <a:r>
              <a:rPr lang="vi-VN" sz="2800" dirty="0">
                <a:latin typeface="Calibri Light" panose="020F0302020204030204" pitchFamily="34" charset="0"/>
                <a:cs typeface="Calibri Light" panose="020F0302020204030204" pitchFamily="34" charset="0"/>
              </a:rPr>
              <a:t>Trận đấu vòng loại World Cup 2022 giữa Việt Nam và Thái Lan sẽ diễn ra vào ngày 19/11/2019</a:t>
            </a:r>
          </a:p>
          <a:p>
            <a:pPr lvl="1"/>
            <a:r>
              <a:rPr lang="vi-VN" sz="2800" dirty="0">
                <a:latin typeface="Calibri Light" panose="020F0302020204030204" pitchFamily="34" charset="0"/>
                <a:cs typeface="Calibri Light" panose="020F0302020204030204" pitchFamily="34" charset="0"/>
              </a:rPr>
              <a:t>Dự kiến đợt không khí lạnh tăng cường sẽ tràn xuống các tỉnh Đông Bắc Bộ trong đêm 20/11/2019</a:t>
            </a:r>
          </a:p>
          <a:p>
            <a:pPr lvl="1"/>
            <a:r>
              <a:rPr lang="vi-VN" sz="2800" dirty="0">
                <a:latin typeface="Calibri Light" panose="020F0302020204030204" pitchFamily="34" charset="0"/>
                <a:cs typeface="Calibri Light" panose="020F0302020204030204" pitchFamily="34" charset="0"/>
              </a:rPr>
              <a:t>…</a:t>
            </a:r>
          </a:p>
          <a:p>
            <a:pPr lvl="1"/>
            <a:endParaRPr lang="vi-VN"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60891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TotalTime>
  <Words>2819</Words>
  <Application>Microsoft Office PowerPoint</Application>
  <PresentationFormat>On-screen Show (4:3)</PresentationFormat>
  <Paragraphs>284</Paragraphs>
  <Slides>44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ＭＳ Ｐゴシック</vt:lpstr>
      <vt:lpstr>Arial</vt:lpstr>
      <vt:lpstr>Calibri</vt:lpstr>
      <vt:lpstr>Calibri Light</vt:lpstr>
      <vt:lpstr>Times New Roman</vt:lpstr>
      <vt:lpstr>Wingdings</vt:lpstr>
      <vt:lpstr>Office Theme</vt:lpstr>
      <vt:lpstr>KỸ NĂNG VIẾT, BIÊN TẬP TIN BÀI CHO WEBSITE TRƯỜNG HỌC</vt:lpstr>
      <vt:lpstr>PowerPoint Presentation</vt:lpstr>
      <vt:lpstr>PowerPoint Presentation</vt:lpstr>
      <vt:lpstr>Nhận diện tin</vt:lpstr>
      <vt:lpstr>Thành phần của tin</vt:lpstr>
      <vt:lpstr>PowerPoint Presentation</vt:lpstr>
      <vt:lpstr>WHAT (Ví dụ minh hoạ)</vt:lpstr>
      <vt:lpstr>WHO (Ví dụ minh hoạ)</vt:lpstr>
      <vt:lpstr>WHEN (Ví dụ minh hoạ)</vt:lpstr>
      <vt:lpstr>WHY (Ví dụ minh hoạ)</vt:lpstr>
      <vt:lpstr>HOW (Ví dụ minh hoạ)</vt:lpstr>
      <vt:lpstr>Đặc điểm tin tức</vt:lpstr>
      <vt:lpstr>Khái niệm tin tức</vt:lpstr>
      <vt:lpstr>3. Cấu trúc tin</vt:lpstr>
      <vt:lpstr>Khái niệm &amp; Tại sao viết tin theo phương pháp “hình tháp ngược” </vt:lpstr>
      <vt:lpstr>Cấu trúc phương pháp “hình tháp ngược”</vt:lpstr>
      <vt:lpstr>Cách viết tin theo mô hình hình tháp ngược (Dùng hữu hiệu cho PR)</vt:lpstr>
      <vt:lpstr>PowerPoint Presentation</vt:lpstr>
      <vt:lpstr>PowerPoint Presentation</vt:lpstr>
      <vt:lpstr>PowerPoint Presentation</vt:lpstr>
      <vt:lpstr>PowerPoint Presentation</vt:lpstr>
      <vt:lpstr>Quy trình viết tin chuẩn</vt:lpstr>
      <vt:lpstr> 2. KỸ NĂNG ĐẶT TÍT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KỸ NĂNG VIẾT GỌN  TRONG TIN, BÀI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KỸ NĂNG VIẾT, BIÊN TẬP TIN BÀI CHO WEBSITE TRƯỜNG HỌC</dc:title>
  <dc:creator>fan Kiem</dc:creator>
  <cp:lastModifiedBy>fan Kiem</cp:lastModifiedBy>
  <cp:revision>12</cp:revision>
  <dcterms:created xsi:type="dcterms:W3CDTF">2019-12-28T21:56:47Z</dcterms:created>
  <dcterms:modified xsi:type="dcterms:W3CDTF">2019-12-29T00:07:01Z</dcterms:modified>
</cp:coreProperties>
</file>